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handoutMasterIdLst>
    <p:handoutMasterId r:id="rId34"/>
  </p:handoutMasterIdLst>
  <p:sldIdLst>
    <p:sldId id="312" r:id="rId5"/>
    <p:sldId id="341" r:id="rId6"/>
    <p:sldId id="316" r:id="rId7"/>
    <p:sldId id="317" r:id="rId8"/>
    <p:sldId id="315" r:id="rId9"/>
    <p:sldId id="318" r:id="rId10"/>
    <p:sldId id="319" r:id="rId11"/>
    <p:sldId id="320" r:id="rId12"/>
    <p:sldId id="321" r:id="rId13"/>
    <p:sldId id="322" r:id="rId14"/>
    <p:sldId id="323" r:id="rId15"/>
    <p:sldId id="324" r:id="rId16"/>
    <p:sldId id="342" r:id="rId17"/>
    <p:sldId id="343" r:id="rId18"/>
    <p:sldId id="344" r:id="rId19"/>
    <p:sldId id="345" r:id="rId20"/>
    <p:sldId id="346" r:id="rId21"/>
    <p:sldId id="337" r:id="rId22"/>
    <p:sldId id="347" r:id="rId23"/>
    <p:sldId id="348" r:id="rId24"/>
    <p:sldId id="349" r:id="rId25"/>
    <p:sldId id="351" r:id="rId26"/>
    <p:sldId id="357" r:id="rId27"/>
    <p:sldId id="352" r:id="rId28"/>
    <p:sldId id="353" r:id="rId29"/>
    <p:sldId id="354" r:id="rId30"/>
    <p:sldId id="355" r:id="rId31"/>
    <p:sldId id="356"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2184"/>
    <a:srgbClr val="00599B"/>
    <a:srgbClr val="80F571"/>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40"/>
    <p:restoredTop sz="96327"/>
  </p:normalViewPr>
  <p:slideViewPr>
    <p:cSldViewPr snapToGrid="0" snapToObjects="1">
      <p:cViewPr varScale="1">
        <p:scale>
          <a:sx n="107" d="100"/>
          <a:sy n="107" d="100"/>
        </p:scale>
        <p:origin x="1003" y="82"/>
      </p:cViewPr>
      <p:guideLst/>
    </p:cSldViewPr>
  </p:slideViewPr>
  <p:outlineViewPr>
    <p:cViewPr>
      <p:scale>
        <a:sx n="33" d="100"/>
        <a:sy n="33" d="100"/>
      </p:scale>
      <p:origin x="0" y="-18704"/>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erthana Pyata" userId="c1b57e988c2241dd" providerId="LiveId" clId="{32699958-D9F4-40AB-A9DE-B0349AC69BCC}"/>
    <pc:docChg chg="modSld">
      <pc:chgData name="Keerthana Pyata" userId="c1b57e988c2241dd" providerId="LiveId" clId="{32699958-D9F4-40AB-A9DE-B0349AC69BCC}" dt="2023-11-17T00:02:20.781" v="21" actId="20577"/>
      <pc:docMkLst>
        <pc:docMk/>
      </pc:docMkLst>
      <pc:sldChg chg="modSp mod">
        <pc:chgData name="Keerthana Pyata" userId="c1b57e988c2241dd" providerId="LiveId" clId="{32699958-D9F4-40AB-A9DE-B0349AC69BCC}" dt="2023-11-17T00:02:20.781" v="21" actId="20577"/>
        <pc:sldMkLst>
          <pc:docMk/>
          <pc:sldMk cId="0" sldId="312"/>
        </pc:sldMkLst>
        <pc:spChg chg="mod">
          <ac:chgData name="Keerthana Pyata" userId="c1b57e988c2241dd" providerId="LiveId" clId="{32699958-D9F4-40AB-A9DE-B0349AC69BCC}" dt="2023-11-17T00:02:20.781" v="21" actId="20577"/>
          <ac:spMkLst>
            <pc:docMk/>
            <pc:sldMk cId="0" sldId="312"/>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1FE638-083F-2742-8710-EF25AB6A16C1}" type="datetimeFigureOut">
              <a:rPr lang="en-US" smtClean="0"/>
              <a:t>11/16/2023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670D12-813D-3D40-A841-271861A2D04A}"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5T22:57:56"/>
    </inkml:context>
    <inkml:brush xml:id="br0">
      <inkml:brushProperty name="width" value="0.05" units="cm"/>
      <inkml:brushProperty name="height" value="0.05" units="cm"/>
      <inkml:brushProperty name="color" value="#FFFFFF"/>
    </inkml:brush>
  </inkml:definitions>
  <inkml:trace contextRef="#ctx0" brushRef="#br0">1 485 24575,'0'-432'0,"0"492"0,13 105 0,-8-118 0,-2 1 0,-4 64 0,3 53 0,-2-164 0,0 0 0,0 0 0,0 1 0,0-1 0,0 0 0,1 0 0,-1 0 0,0 1 0,1-1 0,-1 0 0,1 0 0,-1 0 0,1 0 0,-1 0 0,1 0 0,0 0 0,-1 0 0,2 1 0,-1-2 0,0-1 0,-1 1 0,1 0 0,-1-1 0,1 1 0,-1 0 0,1-1 0,-1 1 0,1-1 0,-1 1 0,1-1 0,-1 1 0,1-1 0,-1 0 0,0 1 0,1-1 0,-1 1 0,0-1 0,0 0 0,1 1 0,-1-1 0,0 0 0,0 1 0,0-1 0,0 0 0,0 1 0,0-1 0,0 0 0,0 1 0,0-1 0,0 0 0,0 0 0,4-64 0,-4-100 0,-2 60 0,1 58 0,0 0 0,3-1 0,10-74 0,-4 69 0,-11 97 0,4 55 0,1-23 0,-2 354-1365,0-413-5461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5T23:13:01"/>
    </inkml:context>
    <inkml:brush xml:id="br0">
      <inkml:brushProperty name="width" value="0.05" units="cm"/>
      <inkml:brushProperty name="height" value="0.05" units="cm"/>
      <inkml:brushProperty name="color" value="#FFFFCC"/>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5T23:13:03"/>
    </inkml:context>
    <inkml:brush xml:id="br0">
      <inkml:brushProperty name="width" value="0.05" units="cm"/>
      <inkml:brushProperty name="height" value="0.05" units="cm"/>
      <inkml:brushProperty name="color" value="#FFFFCC"/>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5T23:13:10"/>
    </inkml:context>
    <inkml:brush xml:id="br0">
      <inkml:brushProperty name="width" value="0.05" units="cm"/>
      <inkml:brushProperty name="height" value="0.05" units="cm"/>
      <inkml:brushProperty name="color" value="#FFFFCC"/>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5T23:13:17"/>
    </inkml:context>
    <inkml:brush xml:id="br0">
      <inkml:brushProperty name="width" value="0.05" units="cm"/>
      <inkml:brushProperty name="height" value="0.05" units="cm"/>
      <inkml:brushProperty name="color" value="#FFFFCC"/>
    </inkml:brush>
  </inkml:definitions>
  <inkml:trace contextRef="#ctx0" brushRef="#br0">0 1 24575,'1'0'-8191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5A097-495F-854B-A9AD-402D045A3296}" type="datetimeFigureOut">
              <a:rPr lang="en-US" smtClean="0"/>
              <a:t>11/16/2023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0C5E2-78CD-F746-9BAF-2B89BCAF7EBF}"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TA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pic>
        <p:nvPicPr>
          <p:cNvPr id="5" name="Picture 4" descr="Text&#10;&#10;Description automatically generated"/>
          <p:cNvPicPr>
            <a:picLocks noChangeAspect="1"/>
          </p:cNvPicPr>
          <p:nvPr userDrawn="1"/>
        </p:nvPicPr>
        <p:blipFill>
          <a:blip r:embed="rId3"/>
          <a:stretch>
            <a:fillRect/>
          </a:stretch>
        </p:blipFill>
        <p:spPr>
          <a:xfrm>
            <a:off x="1978871" y="3562708"/>
            <a:ext cx="5226218" cy="145577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Chart">
    <p:bg>
      <p:bgPr>
        <a:solidFill>
          <a:schemeClr val="bg1"/>
        </a:solidFill>
        <a:effectLst/>
      </p:bgPr>
    </p:bg>
    <p:spTree>
      <p:nvGrpSpPr>
        <p:cNvPr id="1" name=""/>
        <p:cNvGrpSpPr/>
        <p:nvPr/>
      </p:nvGrpSpPr>
      <p:grpSpPr>
        <a:xfrm>
          <a:off x="0" y="0"/>
          <a:ext cx="0" cy="0"/>
          <a:chOff x="0" y="0"/>
          <a:chExt cx="0" cy="0"/>
        </a:xfrm>
      </p:grpSpPr>
      <p:sp>
        <p:nvSpPr>
          <p:cNvPr id="2" name="Invisible H1 Title"/>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4" name="Wide Chart"/>
          <p:cNvSpPr>
            <a:spLocks noGrp="1" noChangeAspect="1"/>
          </p:cNvSpPr>
          <p:nvPr>
            <p:ph type="chart" sz="quarter" idx="11" hasCustomPrompt="1"/>
          </p:nvPr>
        </p:nvSpPr>
        <p:spPr>
          <a:xfrm>
            <a:off x="228600" y="285750"/>
            <a:ext cx="8686800" cy="4572000"/>
          </a:xfrm>
        </p:spPr>
        <p:txBody>
          <a:bodyPr/>
          <a:lstStyle/>
          <a:p>
            <a:r>
              <a:rPr lang="en-US"/>
              <a:t>Click icon to add chart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 name="Invisible H1 Title"/>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7" name="Full Bleed Photo"/>
          <p:cNvSpPr>
            <a:spLocks noGrp="1" noChangeAspect="1"/>
          </p:cNvSpPr>
          <p:nvPr>
            <p:ph type="pic" sz="quarter" idx="10"/>
          </p:nvPr>
        </p:nvSpPr>
        <p:spPr>
          <a:xfrm>
            <a:off x="-45720" y="-34290"/>
            <a:ext cx="9235440" cy="5212080"/>
          </a:xfrm>
        </p:spPr>
        <p:txBody>
          <a:bodyPr/>
          <a:lstStyle/>
          <a:p>
            <a:r>
              <a:rPr lang="en-US"/>
              <a:t>Click icon to add picture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Video">
    <p:bg>
      <p:bgPr>
        <a:solidFill>
          <a:schemeClr val="bg1"/>
        </a:solidFill>
        <a:effectLst/>
      </p:bgPr>
    </p:bg>
    <p:spTree>
      <p:nvGrpSpPr>
        <p:cNvPr id="1" name=""/>
        <p:cNvGrpSpPr/>
        <p:nvPr/>
      </p:nvGrpSpPr>
      <p:grpSpPr>
        <a:xfrm>
          <a:off x="0" y="0"/>
          <a:ext cx="0" cy="0"/>
          <a:chOff x="0" y="0"/>
          <a:chExt cx="0" cy="0"/>
        </a:xfrm>
      </p:grpSpPr>
      <p:sp>
        <p:nvSpPr>
          <p:cNvPr id="2" name="Invisible H1 Title"/>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5" name="Full Bleed Video"/>
          <p:cNvSpPr>
            <a:spLocks noGrp="1"/>
          </p:cNvSpPr>
          <p:nvPr>
            <p:ph type="media" sz="quarter" idx="10" hasCustomPrompt="1"/>
          </p:nvPr>
        </p:nvSpPr>
        <p:spPr>
          <a:xfrm>
            <a:off x="-45720" y="-34290"/>
            <a:ext cx="9235440" cy="5212080"/>
          </a:xfrm>
        </p:spPr>
        <p:txBody>
          <a:bodyPr/>
          <a:lstStyle/>
          <a:p>
            <a:r>
              <a:rPr lang="en-US"/>
              <a:t>Click icon to add media</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t>11/16/2023</a:t>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p:cNvSpPr>
            <a:spLocks noGrp="1"/>
          </p:cNvSpPr>
          <p:nvPr>
            <p:ph type="pic" sz="quarter" idx="13"/>
          </p:nvPr>
        </p:nvSpPr>
        <p:spPr>
          <a:xfrm>
            <a:off x="2742520" y="3884341"/>
            <a:ext cx="4581525" cy="1058862"/>
          </a:xfrm>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p:cNvSpPr>
            <a:spLocks noGrp="1"/>
          </p:cNvSpPr>
          <p:nvPr>
            <p:ph type="pic" sz="quarter" idx="13"/>
          </p:nvPr>
        </p:nvSpPr>
        <p:spPr>
          <a:xfrm>
            <a:off x="2742520" y="3884341"/>
            <a:ext cx="4581525" cy="1058862"/>
          </a:xfrm>
        </p:spPr>
        <p:txBody>
          <a:bodyPr/>
          <a:lstStyle/>
          <a:p>
            <a:endParaRPr lang="en-US"/>
          </a:p>
        </p:txBody>
      </p:sp>
      <p:sp>
        <p:nvSpPr>
          <p:cNvPr id="6" name="Text Placeholder 5"/>
          <p:cNvSpPr>
            <a:spLocks noGrp="1"/>
          </p:cNvSpPr>
          <p:nvPr>
            <p:ph type="body" sz="quarter" idx="14"/>
          </p:nvPr>
        </p:nvSpPr>
        <p:spPr>
          <a:xfrm>
            <a:off x="5181600" y="2741663"/>
            <a:ext cx="3659188" cy="89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1785462"/>
            <a:ext cx="8229600" cy="857253"/>
          </a:xfrm>
        </p:spPr>
        <p:txBody>
          <a:bodyPr>
            <a:normAutofit/>
          </a:bodyPr>
          <a:lstStyle>
            <a:lvl1pPr>
              <a:defRPr sz="4400" b="1" i="0">
                <a:solidFill>
                  <a:schemeClr val="bg1"/>
                </a:solidFill>
              </a:defRPr>
            </a:lvl1pPr>
          </a:lstStyle>
          <a:p>
            <a:r>
              <a:rPr lang="en-US" dirty="0"/>
              <a:t>Click to edit Master title style</a:t>
            </a:r>
          </a:p>
        </p:txBody>
      </p:sp>
      <p:sp>
        <p:nvSpPr>
          <p:cNvPr id="4" name="H2 Subtitle"/>
          <p:cNvSpPr>
            <a:spLocks noGrp="1"/>
          </p:cNvSpPr>
          <p:nvPr>
            <p:ph sz="quarter" idx="10" hasCustomPrompt="1"/>
          </p:nvPr>
        </p:nvSpPr>
        <p:spPr>
          <a:xfrm>
            <a:off x="457200" y="2529642"/>
            <a:ext cx="8229600" cy="679450"/>
          </a:xfrm>
        </p:spPr>
        <p:txBody>
          <a:bodyPr>
            <a:normAutofit/>
          </a:bodyPr>
          <a:lstStyle>
            <a:lvl1pPr marL="0" indent="0" algn="ctr">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238999"/>
            <a:ext cx="8229600" cy="857250"/>
          </a:xfrm>
        </p:spPr>
        <p:txBody>
          <a:bodyPr>
            <a:normAutofit/>
          </a:bodyPr>
          <a:lstStyle>
            <a:lvl1pPr>
              <a:defRPr sz="3200"/>
            </a:lvl1pPr>
          </a:lstStyle>
          <a:p>
            <a:r>
              <a:rPr lang="en-US"/>
              <a:t>Click to edit Master title style</a:t>
            </a:r>
            <a:endParaRPr lang="en-US" dirty="0"/>
          </a:p>
        </p:txBody>
      </p:sp>
      <p:sp>
        <p:nvSpPr>
          <p:cNvPr id="5" name="H2 Subtitle"/>
          <p:cNvSpPr>
            <a:spLocks noGrp="1"/>
          </p:cNvSpPr>
          <p:nvPr>
            <p:ph sz="quarter" idx="10" hasCustomPrompt="1"/>
          </p:nvPr>
        </p:nvSpPr>
        <p:spPr>
          <a:xfrm>
            <a:off x="457200" y="8375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6" name="Body Content"/>
          <p:cNvSpPr>
            <a:spLocks noGrp="1"/>
          </p:cNvSpPr>
          <p:nvPr>
            <p:ph sz="half" idx="1"/>
          </p:nvPr>
        </p:nvSpPr>
        <p:spPr>
          <a:xfrm>
            <a:off x="457200" y="1310641"/>
            <a:ext cx="8229600" cy="3098800"/>
          </a:xfrm>
        </p:spPr>
        <p:txBody>
          <a:bodyPr>
            <a:normAutofit/>
          </a:bodyPr>
          <a:lstStyle>
            <a:lvl1pPr marL="342900" indent="-342900">
              <a:buFont typeface="Wingdings" panose="05000000000000000000" pitchFamily="2" charset="2"/>
              <a:buChar char="§"/>
              <a:defRPr sz="1600"/>
            </a:lvl1pPr>
            <a:lvl2pPr marL="742950" indent="-285750">
              <a:buFont typeface="Wingdings" panose="05000000000000000000" pitchFamily="2" charset="2"/>
              <a:buChar char="§"/>
              <a:defRPr sz="1600"/>
            </a:lvl2pPr>
            <a:lvl3pPr marL="1143000" indent="-228600">
              <a:buFont typeface="Wingdings" panose="05000000000000000000" pitchFamily="2" charset="2"/>
              <a:buChar char="§"/>
              <a:defRPr sz="1600"/>
            </a:lvl3pPr>
            <a:lvl4pPr marL="1600200" indent="-228600">
              <a:buFont typeface="Wingdings" panose="05000000000000000000" pitchFamily="2" charset="2"/>
              <a:buChar char="§"/>
              <a:defRPr sz="1600"/>
            </a:lvl4pPr>
            <a:lvl5pPr marL="2057400" indent="-228600">
              <a:buFont typeface="Wingdings" panose="05000000000000000000" pitchFamily="2" charset="2"/>
              <a:buChar cha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H2 Subtitle"/>
          <p:cNvSpPr>
            <a:spLocks noGrp="1"/>
          </p:cNvSpPr>
          <p:nvPr>
            <p:ph sz="quarter" idx="10" hasCustomPrompt="1"/>
          </p:nvPr>
        </p:nvSpPr>
        <p:spPr>
          <a:xfrm>
            <a:off x="457200" y="7994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3" name="Body Content 1"/>
          <p:cNvSpPr>
            <a:spLocks noGrp="1"/>
          </p:cNvSpPr>
          <p:nvPr>
            <p:ph sz="half" idx="1"/>
          </p:nvPr>
        </p:nvSpPr>
        <p:spPr>
          <a:xfrm>
            <a:off x="457200" y="1310641"/>
            <a:ext cx="4038600" cy="3098800"/>
          </a:xfrm>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Body Content 2"/>
          <p:cNvSpPr>
            <a:spLocks noGrp="1"/>
          </p:cNvSpPr>
          <p:nvPr>
            <p:ph sz="half" idx="2"/>
          </p:nvPr>
        </p:nvSpPr>
        <p:spPr>
          <a:xfrm>
            <a:off x="4648200" y="1310641"/>
            <a:ext cx="4038600" cy="3098800"/>
          </a:xfrm>
        </p:spPr>
        <p:txBody>
          <a:bodyPr>
            <a:normAutofit/>
          </a:bodyPr>
          <a:lstStyle>
            <a:lvl1pPr marL="285750" indent="-285750">
              <a:buFont typeface="Wingdings" panose="05000000000000000000" pitchFamily="2" charset="2"/>
              <a:buChar char="§"/>
              <a:defRPr sz="1600">
                <a:latin typeface="Arial" panose="020B0604020202020204" pitchFamily="34" charset="0"/>
                <a:cs typeface="Arial" panose="020B0604020202020204" pitchFamily="34" charset="0"/>
              </a:defRPr>
            </a:lvl1pPr>
            <a:lvl2pPr marL="742950" indent="-285750">
              <a:buFont typeface="Wingdings" panose="05000000000000000000" pitchFamily="2" charset="2"/>
              <a:buChar char="§"/>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4" name="Body Content 2"/>
          <p:cNvSpPr>
            <a:spLocks noGrp="1"/>
          </p:cNvSpPr>
          <p:nvPr>
            <p:ph sz="half" idx="2"/>
          </p:nvPr>
        </p:nvSpPr>
        <p:spPr>
          <a:xfrm>
            <a:off x="47501" y="1111158"/>
            <a:ext cx="2721430" cy="1668483"/>
          </a:xfrm>
        </p:spPr>
        <p:txBody>
          <a:bodyPr>
            <a:normAutofit/>
          </a:bodyPr>
          <a:lstStyle>
            <a:lvl1pPr marL="285750" indent="-285750">
              <a:buFont typeface="Wingdings" panose="05000000000000000000" pitchFamily="2" charset="2"/>
              <a:buChar char="§"/>
              <a:defRPr sz="1600">
                <a:latin typeface="Arial" panose="020B0604020202020204" pitchFamily="34" charset="0"/>
                <a:cs typeface="Arial" panose="020B0604020202020204" pitchFamily="34" charset="0"/>
              </a:defRPr>
            </a:lvl1pPr>
            <a:lvl2pPr marL="742950" indent="-285750">
              <a:buFont typeface="Wingdings" panose="05000000000000000000" pitchFamily="2" charset="2"/>
              <a:buChar char="§"/>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Body Content 2"/>
          <p:cNvSpPr>
            <a:spLocks noGrp="1"/>
          </p:cNvSpPr>
          <p:nvPr>
            <p:ph sz="half" idx="10"/>
          </p:nvPr>
        </p:nvSpPr>
        <p:spPr>
          <a:xfrm>
            <a:off x="47499" y="2856015"/>
            <a:ext cx="2721431" cy="1668483"/>
          </a:xfrm>
        </p:spPr>
        <p:txBody>
          <a:bodyPr>
            <a:normAutofit/>
          </a:bodyPr>
          <a:lstStyle>
            <a:lvl1pPr marL="285750" indent="-285750">
              <a:buFont typeface="Wingdings" panose="05000000000000000000" pitchFamily="2" charset="2"/>
              <a:buChar char="§"/>
              <a:defRPr sz="1600">
                <a:latin typeface="Arial" panose="020B0604020202020204" pitchFamily="34" charset="0"/>
                <a:cs typeface="Arial" panose="020B0604020202020204" pitchFamily="34" charset="0"/>
              </a:defRPr>
            </a:lvl1pPr>
            <a:lvl2pPr marL="742950" indent="-285750">
              <a:buFont typeface="Wingdings" panose="05000000000000000000" pitchFamily="2" charset="2"/>
              <a:buChar char="§"/>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Body Content 2"/>
          <p:cNvSpPr>
            <a:spLocks noGrp="1"/>
          </p:cNvSpPr>
          <p:nvPr>
            <p:ph sz="half" idx="11"/>
          </p:nvPr>
        </p:nvSpPr>
        <p:spPr>
          <a:xfrm>
            <a:off x="2919350" y="1111158"/>
            <a:ext cx="2644240" cy="1744857"/>
          </a:xfrm>
        </p:spPr>
        <p:txBody>
          <a:bodyPr>
            <a:normAutofit/>
          </a:bodyPr>
          <a:lstStyle>
            <a:lvl1pPr marL="285750" indent="-285750">
              <a:buFont typeface="Wingdings" panose="05000000000000000000" pitchFamily="2" charset="2"/>
              <a:buChar char="§"/>
              <a:defRPr sz="1600">
                <a:latin typeface="Arial" panose="020B0604020202020204" pitchFamily="34" charset="0"/>
                <a:cs typeface="Arial" panose="020B0604020202020204" pitchFamily="34" charset="0"/>
              </a:defRPr>
            </a:lvl1pPr>
            <a:lvl2pPr marL="742950" indent="-285750">
              <a:buFont typeface="Wingdings" panose="05000000000000000000" pitchFamily="2" charset="2"/>
              <a:buChar char="§"/>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Body Content 2"/>
          <p:cNvSpPr>
            <a:spLocks noGrp="1"/>
          </p:cNvSpPr>
          <p:nvPr>
            <p:ph sz="half" idx="12"/>
          </p:nvPr>
        </p:nvSpPr>
        <p:spPr>
          <a:xfrm>
            <a:off x="2909453" y="2985224"/>
            <a:ext cx="2721431" cy="1971304"/>
          </a:xfrm>
        </p:spPr>
        <p:txBody>
          <a:bodyPr>
            <a:normAutofit/>
          </a:bodyPr>
          <a:lstStyle>
            <a:lvl1pPr marL="285750" indent="-285750">
              <a:buFont typeface="Wingdings" panose="05000000000000000000" pitchFamily="2" charset="2"/>
              <a:buChar char="§"/>
              <a:defRPr sz="1600">
                <a:latin typeface="Arial" panose="020B0604020202020204" pitchFamily="34" charset="0"/>
                <a:cs typeface="Arial" panose="020B0604020202020204" pitchFamily="34" charset="0"/>
              </a:defRPr>
            </a:lvl1pPr>
            <a:lvl2pPr marL="742950" indent="-285750">
              <a:buFont typeface="Wingdings" panose="05000000000000000000" pitchFamily="2" charset="2"/>
              <a:buChar char="§"/>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Body Content 2"/>
          <p:cNvSpPr>
            <a:spLocks noGrp="1"/>
          </p:cNvSpPr>
          <p:nvPr>
            <p:ph sz="half" idx="13"/>
          </p:nvPr>
        </p:nvSpPr>
        <p:spPr>
          <a:xfrm>
            <a:off x="6008916" y="1117911"/>
            <a:ext cx="2933203" cy="1661730"/>
          </a:xfrm>
        </p:spPr>
        <p:txBody>
          <a:bodyPr>
            <a:normAutofit/>
          </a:bodyPr>
          <a:lstStyle>
            <a:lvl1pPr marL="285750" indent="-285750">
              <a:buFont typeface="Wingdings" panose="05000000000000000000" pitchFamily="2" charset="2"/>
              <a:buChar char="§"/>
              <a:defRPr sz="1600">
                <a:latin typeface="Arial" panose="020B0604020202020204" pitchFamily="34" charset="0"/>
                <a:cs typeface="Arial" panose="020B0604020202020204" pitchFamily="34" charset="0"/>
              </a:defRPr>
            </a:lvl1pPr>
            <a:lvl2pPr marL="742950" indent="-285750">
              <a:buFont typeface="Wingdings" panose="05000000000000000000" pitchFamily="2" charset="2"/>
              <a:buChar char="§"/>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Body Content 2"/>
          <p:cNvSpPr>
            <a:spLocks noGrp="1"/>
          </p:cNvSpPr>
          <p:nvPr>
            <p:ph sz="half" idx="14"/>
          </p:nvPr>
        </p:nvSpPr>
        <p:spPr>
          <a:xfrm>
            <a:off x="5975267" y="2985224"/>
            <a:ext cx="2952999" cy="1959926"/>
          </a:xfrm>
        </p:spPr>
        <p:txBody>
          <a:bodyPr>
            <a:normAutofit/>
          </a:bodyPr>
          <a:lstStyle>
            <a:lvl1pPr marL="285750" indent="-285750">
              <a:buFont typeface="Wingdings" panose="05000000000000000000" pitchFamily="2" charset="2"/>
              <a:buChar char="§"/>
              <a:defRPr sz="1600">
                <a:latin typeface="Arial" panose="020B0604020202020204" pitchFamily="34" charset="0"/>
                <a:cs typeface="Arial" panose="020B0604020202020204" pitchFamily="34" charset="0"/>
              </a:defRPr>
            </a:lvl1pPr>
            <a:lvl2pPr marL="742950" indent="-285750">
              <a:buFont typeface="Wingdings" panose="05000000000000000000" pitchFamily="2" charset="2"/>
              <a:buChar char="§"/>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Table">
    <p:bg>
      <p:bgPr>
        <a:solidFill>
          <a:schemeClr val="bg1"/>
        </a:solidFill>
        <a:effectLst/>
      </p:bgPr>
    </p:bg>
    <p:spTree>
      <p:nvGrpSpPr>
        <p:cNvPr id="1" name=""/>
        <p:cNvGrpSpPr/>
        <p:nvPr/>
      </p:nvGrpSpPr>
      <p:grpSpPr>
        <a:xfrm>
          <a:off x="0" y="0"/>
          <a:ext cx="0" cy="0"/>
          <a:chOff x="0" y="0"/>
          <a:chExt cx="0" cy="0"/>
        </a:xfrm>
      </p:grpSpPr>
      <p:sp>
        <p:nvSpPr>
          <p:cNvPr id="2" name="Invisible H1 Title"/>
          <p:cNvSpPr>
            <a:spLocks noGrp="1"/>
          </p:cNvSpPr>
          <p:nvPr>
            <p:ph type="title"/>
          </p:nvPr>
        </p:nvSpPr>
        <p:spPr>
          <a:xfrm>
            <a:off x="457200" y="-963602"/>
            <a:ext cx="8229600" cy="857250"/>
          </a:xfrm>
        </p:spPr>
        <p:txBody>
          <a:bodyPr/>
          <a:lstStyle>
            <a:lvl1pPr>
              <a:defRPr>
                <a:solidFill>
                  <a:srgbClr val="FF0000"/>
                </a:solidFill>
              </a:defRPr>
            </a:lvl1pPr>
          </a:lstStyle>
          <a:p>
            <a:r>
              <a:rPr lang="en-US"/>
              <a:t>Click to edit Master title style</a:t>
            </a:r>
            <a:endParaRPr lang="en-US" dirty="0"/>
          </a:p>
        </p:txBody>
      </p:sp>
      <p:sp>
        <p:nvSpPr>
          <p:cNvPr id="5" name="Wide Table"/>
          <p:cNvSpPr>
            <a:spLocks noGrp="1"/>
          </p:cNvSpPr>
          <p:nvPr>
            <p:ph type="tbl" sz="quarter" idx="10" hasCustomPrompt="1"/>
          </p:nvPr>
        </p:nvSpPr>
        <p:spPr>
          <a:xfrm>
            <a:off x="228600" y="285750"/>
            <a:ext cx="8686800" cy="4572000"/>
          </a:xfrm>
        </p:spPr>
        <p:txBody>
          <a:bodyPr/>
          <a:lstStyle/>
          <a:p>
            <a:r>
              <a:rPr lang="en-US"/>
              <a:t>Click icon to add table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Body Content"/>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3500" b="1" i="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anose="05000000000000000000"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anose="05000000000000000000" pitchFamily="2" charset="2"/>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anose="05000000000000000000" pitchFamily="2" charset="2"/>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customXml" Target="../ink/ink1.xml"/><Relationship Id="rId1" Type="http://schemas.openxmlformats.org/officeDocument/2006/relationships/slideLayout" Target="../slideLayouts/slideLayout6.xml"/><Relationship Id="rId6" Type="http://schemas.openxmlformats.org/officeDocument/2006/relationships/customXml" Target="../ink/ink3.xml"/><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customXml" Target="../ink/ink2.xml"/><Relationship Id="rId9" Type="http://schemas.openxmlformats.org/officeDocument/2006/relationships/customXml" Target="../ink/ink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Tello</a:t>
            </a:r>
          </a:p>
        </p:txBody>
      </p:sp>
      <p:sp>
        <p:nvSpPr>
          <p:cNvPr id="3" name="Content Placeholder 2"/>
          <p:cNvSpPr>
            <a:spLocks noGrp="1"/>
          </p:cNvSpPr>
          <p:nvPr>
            <p:ph sz="quarter" idx="10"/>
          </p:nvPr>
        </p:nvSpPr>
        <p:spPr>
          <a:xfrm>
            <a:off x="535782" y="3429755"/>
            <a:ext cx="8229600" cy="679450"/>
          </a:xfrm>
        </p:spPr>
        <p:txBody>
          <a:bodyPr>
            <a:normAutofit fontScale="55000" lnSpcReduction="20000"/>
          </a:bodyPr>
          <a:lstStyle/>
          <a:p>
            <a:pPr algn="r"/>
            <a:r>
              <a:rPr lang="en-US" dirty="0"/>
              <a:t>By:</a:t>
            </a:r>
          </a:p>
          <a:p>
            <a:pPr algn="r"/>
            <a:r>
              <a:rPr lang="en-US" dirty="0"/>
              <a:t>Keerthana Pyata-1002029148</a:t>
            </a:r>
          </a:p>
          <a:p>
            <a:pPr algn="r"/>
            <a:r>
              <a:rPr lang="en-US" dirty="0" err="1"/>
              <a:t>Alekya</a:t>
            </a:r>
            <a:r>
              <a:rPr lang="en-US" dirty="0"/>
              <a:t> </a:t>
            </a:r>
            <a:r>
              <a:rPr lang="en-US"/>
              <a:t>Bhavani Pentela-1002166050</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a:xfrm>
            <a:off x="4213860" y="152400"/>
            <a:ext cx="2369820" cy="483869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Rounded Corners 4"/>
          <p:cNvSpPr/>
          <p:nvPr/>
        </p:nvSpPr>
        <p:spPr>
          <a:xfrm>
            <a:off x="869117" y="2165786"/>
            <a:ext cx="2819400" cy="338456"/>
          </a:xfrm>
          <a:prstGeom prst="roundRect">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dirty="0"/>
              <a:t>Features of Tello</a:t>
            </a:r>
          </a:p>
        </p:txBody>
      </p:sp>
      <p:sp>
        <p:nvSpPr>
          <p:cNvPr id="3" name="Content Placeholder 2"/>
          <p:cNvSpPr>
            <a:spLocks noGrp="1"/>
          </p:cNvSpPr>
          <p:nvPr>
            <p:ph sz="quarter" idx="10"/>
          </p:nvPr>
        </p:nvSpPr>
        <p:spPr/>
        <p:txBody>
          <a:bodyPr/>
          <a:lstStyle/>
          <a:p>
            <a:endParaRPr lang="en-US"/>
          </a:p>
        </p:txBody>
      </p:sp>
      <p:sp>
        <p:nvSpPr>
          <p:cNvPr id="4" name="Content Placeholder 3"/>
          <p:cNvSpPr>
            <a:spLocks noGrp="1"/>
          </p:cNvSpPr>
          <p:nvPr>
            <p:ph sz="half" idx="1"/>
          </p:nvPr>
        </p:nvSpPr>
        <p:spPr>
          <a:xfrm>
            <a:off x="457200" y="1307783"/>
            <a:ext cx="8229600" cy="3098800"/>
          </a:xfrm>
          <a:noFill/>
        </p:spPr>
        <p:txBody>
          <a:bodyPr/>
          <a:lstStyle/>
          <a:p>
            <a:r>
              <a:rPr lang="en-US" dirty="0">
                <a:solidFill>
                  <a:schemeClr val="tx1">
                    <a:lumMod val="95000"/>
                    <a:lumOff val="5000"/>
                  </a:schemeClr>
                </a:solidFill>
              </a:rPr>
              <a:t>Plans and Pricing</a:t>
            </a:r>
          </a:p>
          <a:p>
            <a:r>
              <a:rPr lang="en-US" dirty="0"/>
              <a:t>Activation Process</a:t>
            </a:r>
          </a:p>
          <a:p>
            <a:r>
              <a:rPr lang="en-US" dirty="0"/>
              <a:t>Call and Text Performance </a:t>
            </a:r>
          </a:p>
          <a:p>
            <a:r>
              <a:rPr lang="en-US" sz="1800" b="1" dirty="0"/>
              <a:t>Data Speed </a:t>
            </a:r>
          </a:p>
          <a:p>
            <a:r>
              <a:rPr lang="en-US" dirty="0"/>
              <a:t>Customer Service</a:t>
            </a:r>
          </a:p>
        </p:txBody>
      </p:sp>
      <p:pic>
        <p:nvPicPr>
          <p:cNvPr id="6" name="Picture 5"/>
          <p:cNvPicPr>
            <a:picLocks noChangeAspect="1"/>
          </p:cNvPicPr>
          <p:nvPr/>
        </p:nvPicPr>
        <p:blipFill>
          <a:blip r:embed="rId2"/>
          <a:stretch>
            <a:fillRect/>
          </a:stretch>
        </p:blipFill>
        <p:spPr>
          <a:xfrm>
            <a:off x="6728897" y="238999"/>
            <a:ext cx="2369820" cy="4665502"/>
          </a:xfrm>
          <a:prstGeom prst="rect">
            <a:avLst/>
          </a:prstGeom>
        </p:spPr>
      </p:pic>
      <p:sp>
        <p:nvSpPr>
          <p:cNvPr id="7" name="TextBox 6"/>
          <p:cNvSpPr txBox="1"/>
          <p:nvPr/>
        </p:nvSpPr>
        <p:spPr>
          <a:xfrm>
            <a:off x="4290060" y="449580"/>
            <a:ext cx="2293620" cy="181588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The picture shows the data speed of Tello network </a:t>
            </a:r>
            <a:r>
              <a:rPr lang="en-US" sz="1600" dirty="0" err="1">
                <a:solidFill>
                  <a:schemeClr val="bg1"/>
                </a:solidFill>
                <a:latin typeface="Times New Roman" panose="02020603050405020304" pitchFamily="18" charset="0"/>
                <a:cs typeface="Times New Roman" panose="02020603050405020304" pitchFamily="18" charset="0"/>
              </a:rPr>
              <a:t>runned</a:t>
            </a:r>
            <a:r>
              <a:rPr lang="en-US" sz="1600" dirty="0">
                <a:solidFill>
                  <a:schemeClr val="bg1"/>
                </a:solidFill>
                <a:latin typeface="Times New Roman" panose="02020603050405020304" pitchFamily="18" charset="0"/>
                <a:cs typeface="Times New Roman" panose="02020603050405020304" pitchFamily="18" charset="0"/>
              </a:rPr>
              <a:t> on </a:t>
            </a:r>
            <a:r>
              <a:rPr lang="en-US" sz="1600" dirty="0" err="1">
                <a:solidFill>
                  <a:schemeClr val="bg1"/>
                </a:solidFill>
                <a:latin typeface="Times New Roman" panose="02020603050405020304" pitchFamily="18" charset="0"/>
                <a:cs typeface="Times New Roman" panose="02020603050405020304" pitchFamily="18" charset="0"/>
              </a:rPr>
              <a:t>Iphone</a:t>
            </a:r>
            <a:r>
              <a:rPr lang="en-US" sz="1600" dirty="0">
                <a:solidFill>
                  <a:schemeClr val="bg1"/>
                </a:solidFill>
                <a:latin typeface="Times New Roman" panose="02020603050405020304" pitchFamily="18" charset="0"/>
                <a:cs typeface="Times New Roman" panose="02020603050405020304" pitchFamily="18" charset="0"/>
              </a:rPr>
              <a:t> </a:t>
            </a:r>
          </a:p>
          <a:p>
            <a:r>
              <a:rPr lang="en-US" sz="1600" dirty="0">
                <a:solidFill>
                  <a:schemeClr val="bg1"/>
                </a:solidFill>
                <a:latin typeface="Times New Roman" panose="02020603050405020304" pitchFamily="18" charset="0"/>
                <a:cs typeface="Times New Roman" panose="02020603050405020304" pitchFamily="18" charset="0"/>
              </a:rPr>
              <a:t>Tello mobile offers access to T-Mobile’s 4G LTE/5G network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a:xfrm>
            <a:off x="4572000" y="837565"/>
            <a:ext cx="4328160" cy="1157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Rounded Corners 4"/>
          <p:cNvSpPr/>
          <p:nvPr/>
        </p:nvSpPr>
        <p:spPr>
          <a:xfrm>
            <a:off x="846257" y="2518727"/>
            <a:ext cx="2819400" cy="338456"/>
          </a:xfrm>
          <a:prstGeom prst="roundRect">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dirty="0"/>
              <a:t>Features of Tello</a:t>
            </a:r>
          </a:p>
        </p:txBody>
      </p:sp>
      <p:sp>
        <p:nvSpPr>
          <p:cNvPr id="3" name="Content Placeholder 2"/>
          <p:cNvSpPr>
            <a:spLocks noGrp="1"/>
          </p:cNvSpPr>
          <p:nvPr>
            <p:ph sz="quarter" idx="10"/>
          </p:nvPr>
        </p:nvSpPr>
        <p:spPr/>
        <p:txBody>
          <a:bodyPr/>
          <a:lstStyle/>
          <a:p>
            <a:endParaRPr lang="en-US"/>
          </a:p>
        </p:txBody>
      </p:sp>
      <p:sp>
        <p:nvSpPr>
          <p:cNvPr id="4" name="Content Placeholder 3"/>
          <p:cNvSpPr>
            <a:spLocks noGrp="1"/>
          </p:cNvSpPr>
          <p:nvPr>
            <p:ph sz="half" idx="1"/>
          </p:nvPr>
        </p:nvSpPr>
        <p:spPr>
          <a:xfrm>
            <a:off x="457200" y="1307783"/>
            <a:ext cx="8229600" cy="3098800"/>
          </a:xfrm>
          <a:noFill/>
        </p:spPr>
        <p:txBody>
          <a:bodyPr/>
          <a:lstStyle/>
          <a:p>
            <a:r>
              <a:rPr lang="en-US" dirty="0">
                <a:solidFill>
                  <a:schemeClr val="tx1">
                    <a:lumMod val="95000"/>
                    <a:lumOff val="5000"/>
                  </a:schemeClr>
                </a:solidFill>
              </a:rPr>
              <a:t>Plans and Pricing</a:t>
            </a:r>
          </a:p>
          <a:p>
            <a:r>
              <a:rPr lang="en-US" dirty="0"/>
              <a:t>Activation Process</a:t>
            </a:r>
          </a:p>
          <a:p>
            <a:r>
              <a:rPr lang="en-US" dirty="0"/>
              <a:t>Call and Text Performance </a:t>
            </a:r>
          </a:p>
          <a:p>
            <a:r>
              <a:rPr lang="en-US" dirty="0"/>
              <a:t>Data Speed </a:t>
            </a:r>
          </a:p>
          <a:p>
            <a:r>
              <a:rPr lang="en-US" sz="1800" b="1" dirty="0"/>
              <a:t>Customer Service</a:t>
            </a:r>
          </a:p>
        </p:txBody>
      </p:sp>
      <p:pic>
        <p:nvPicPr>
          <p:cNvPr id="6" name="Picture 5"/>
          <p:cNvPicPr>
            <a:picLocks noChangeAspect="1"/>
          </p:cNvPicPr>
          <p:nvPr/>
        </p:nvPicPr>
        <p:blipFill>
          <a:blip r:embed="rId2"/>
          <a:stretch>
            <a:fillRect/>
          </a:stretch>
        </p:blipFill>
        <p:spPr>
          <a:xfrm>
            <a:off x="4747260" y="2074637"/>
            <a:ext cx="4236720" cy="2837167"/>
          </a:xfrm>
          <a:prstGeom prst="rect">
            <a:avLst/>
          </a:prstGeom>
        </p:spPr>
      </p:pic>
      <p:sp>
        <p:nvSpPr>
          <p:cNvPr id="7" name="TextBox 6"/>
          <p:cNvSpPr txBox="1"/>
          <p:nvPr/>
        </p:nvSpPr>
        <p:spPr>
          <a:xfrm>
            <a:off x="4663440" y="917647"/>
            <a:ext cx="4236720" cy="1077218"/>
          </a:xfrm>
          <a:prstGeom prst="rect">
            <a:avLst/>
          </a:prstGeom>
          <a:noFill/>
        </p:spPr>
        <p:txBody>
          <a:bodyPr wrap="square" rtlCol="0">
            <a:spAutoFit/>
          </a:bodyPr>
          <a:lstStyle/>
          <a:p>
            <a:r>
              <a:rPr lang="en-US" sz="1600" b="0" i="0" dirty="0">
                <a:solidFill>
                  <a:schemeClr val="bg1"/>
                </a:solidFill>
                <a:effectLst/>
                <a:latin typeface="Times New Roman" panose="02020603050405020304" pitchFamily="18" charset="0"/>
                <a:cs typeface="Times New Roman" panose="02020603050405020304" pitchFamily="18" charset="0"/>
              </a:rPr>
              <a:t>Tello is an online-only company, which means there’s no store visit for customer support. Instead, you’ll have to contact Tello Customer Service online via chat or email or by phone. </a:t>
            </a:r>
            <a:endParaRPr lang="en-US"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985"/>
            <a:ext cx="8229600" cy="857250"/>
          </a:xfrm>
        </p:spPr>
        <p:txBody>
          <a:bodyPr/>
          <a:lstStyle/>
          <a:p>
            <a:pPr algn="l"/>
            <a:r>
              <a:rPr lang="en-US" dirty="0"/>
              <a:t>How Tello is Different</a:t>
            </a:r>
          </a:p>
        </p:txBody>
      </p:sp>
      <p:sp>
        <p:nvSpPr>
          <p:cNvPr id="4" name="Content Placeholder 3"/>
          <p:cNvSpPr>
            <a:spLocks noGrp="1"/>
          </p:cNvSpPr>
          <p:nvPr>
            <p:ph sz="half" idx="1"/>
          </p:nvPr>
        </p:nvSpPr>
        <p:spPr>
          <a:xfrm>
            <a:off x="457200" y="1310641"/>
            <a:ext cx="3193256" cy="3098800"/>
          </a:xfrm>
        </p:spPr>
        <p:txBody>
          <a:bodyPr/>
          <a:lstStyle/>
          <a:p>
            <a:r>
              <a:rPr lang="en-US" b="0" i="0" dirty="0">
                <a:solidFill>
                  <a:srgbClr val="222222"/>
                </a:solidFill>
                <a:effectLst/>
                <a:latin typeface="Arimo"/>
              </a:rPr>
              <a:t>Tello gives customers the chance to customize their plans to their needs.</a:t>
            </a:r>
            <a:endParaRPr lang="en-US" dirty="0"/>
          </a:p>
        </p:txBody>
      </p:sp>
      <p:sp>
        <p:nvSpPr>
          <p:cNvPr id="5" name="Content Placeholder 4">
            <a:extLst>
              <a:ext uri="{FF2B5EF4-FFF2-40B4-BE49-F238E27FC236}">
                <a16:creationId xmlns:a16="http://schemas.microsoft.com/office/drawing/2014/main" id="{80838B7B-30FE-743F-0447-EEBA72EE73BB}"/>
              </a:ext>
            </a:extLst>
          </p:cNvPr>
          <p:cNvSpPr>
            <a:spLocks noGrp="1"/>
          </p:cNvSpPr>
          <p:nvPr>
            <p:ph sz="quarter" idx="10"/>
          </p:nvPr>
        </p:nvSpPr>
        <p:spPr/>
        <p:txBody>
          <a:bodyPr/>
          <a:lstStyle/>
          <a:p>
            <a:endParaRPr lang="en-US"/>
          </a:p>
        </p:txBody>
      </p:sp>
      <p:sp>
        <p:nvSpPr>
          <p:cNvPr id="11" name="Oval 10">
            <a:extLst>
              <a:ext uri="{FF2B5EF4-FFF2-40B4-BE49-F238E27FC236}">
                <a16:creationId xmlns:a16="http://schemas.microsoft.com/office/drawing/2014/main" id="{3D6F9441-9247-BEA8-8BD9-1847AE48067F}"/>
              </a:ext>
            </a:extLst>
          </p:cNvPr>
          <p:cNvSpPr/>
          <p:nvPr/>
        </p:nvSpPr>
        <p:spPr>
          <a:xfrm>
            <a:off x="6232922" y="3630137"/>
            <a:ext cx="1778794" cy="14501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Flexibility </a:t>
            </a:r>
          </a:p>
        </p:txBody>
      </p:sp>
      <p:sp>
        <p:nvSpPr>
          <p:cNvPr id="12" name="Oval 11">
            <a:extLst>
              <a:ext uri="{FF2B5EF4-FFF2-40B4-BE49-F238E27FC236}">
                <a16:creationId xmlns:a16="http://schemas.microsoft.com/office/drawing/2014/main" id="{BE605D84-76B4-37A4-E992-1341120A88DA}"/>
              </a:ext>
            </a:extLst>
          </p:cNvPr>
          <p:cNvSpPr/>
          <p:nvPr/>
        </p:nvSpPr>
        <p:spPr>
          <a:xfrm>
            <a:off x="6232922" y="108187"/>
            <a:ext cx="1778794" cy="14501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Coverage</a:t>
            </a:r>
          </a:p>
        </p:txBody>
      </p:sp>
      <p:sp>
        <p:nvSpPr>
          <p:cNvPr id="13" name="Rectangle: Rounded Corners 12">
            <a:extLst>
              <a:ext uri="{FF2B5EF4-FFF2-40B4-BE49-F238E27FC236}">
                <a16:creationId xmlns:a16="http://schemas.microsoft.com/office/drawing/2014/main" id="{8C1FD2D1-C304-9347-373E-C13EAD6BE4BE}"/>
              </a:ext>
            </a:extLst>
          </p:cNvPr>
          <p:cNvSpPr/>
          <p:nvPr/>
        </p:nvSpPr>
        <p:spPr>
          <a:xfrm>
            <a:off x="4165854" y="1644571"/>
            <a:ext cx="2235994" cy="17109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Customizable Plans </a:t>
            </a:r>
          </a:p>
        </p:txBody>
      </p:sp>
      <p:sp>
        <p:nvSpPr>
          <p:cNvPr id="15" name="Oval 14">
            <a:extLst>
              <a:ext uri="{FF2B5EF4-FFF2-40B4-BE49-F238E27FC236}">
                <a16:creationId xmlns:a16="http://schemas.microsoft.com/office/drawing/2014/main" id="{DF382141-EA27-80CF-D81A-0488D9E2BA4E}"/>
              </a:ext>
            </a:extLst>
          </p:cNvPr>
          <p:cNvSpPr/>
          <p:nvPr/>
        </p:nvSpPr>
        <p:spPr>
          <a:xfrm>
            <a:off x="7365206" y="1869162"/>
            <a:ext cx="1778794" cy="14501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 Service</a:t>
            </a:r>
          </a:p>
        </p:txBody>
      </p:sp>
      <p:pic>
        <p:nvPicPr>
          <p:cNvPr id="18" name="Picture 17">
            <a:extLst>
              <a:ext uri="{FF2B5EF4-FFF2-40B4-BE49-F238E27FC236}">
                <a16:creationId xmlns:a16="http://schemas.microsoft.com/office/drawing/2014/main" id="{1F21CA71-1BB2-D4BE-7B7E-B4CFC7F8185E}"/>
              </a:ext>
            </a:extLst>
          </p:cNvPr>
          <p:cNvPicPr>
            <a:picLocks noChangeAspect="1"/>
          </p:cNvPicPr>
          <p:nvPr/>
        </p:nvPicPr>
        <p:blipFill>
          <a:blip r:embed="rId2"/>
          <a:stretch>
            <a:fillRect/>
          </a:stretch>
        </p:blipFill>
        <p:spPr>
          <a:xfrm>
            <a:off x="0" y="2136076"/>
            <a:ext cx="4079081" cy="31236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985"/>
            <a:ext cx="8229600" cy="857250"/>
          </a:xfrm>
        </p:spPr>
        <p:txBody>
          <a:bodyPr/>
          <a:lstStyle/>
          <a:p>
            <a:pPr algn="l"/>
            <a:r>
              <a:rPr lang="en-US" dirty="0"/>
              <a:t>How Tello is Different</a:t>
            </a:r>
          </a:p>
        </p:txBody>
      </p:sp>
      <p:sp>
        <p:nvSpPr>
          <p:cNvPr id="4" name="Content Placeholder 3"/>
          <p:cNvSpPr>
            <a:spLocks noGrp="1"/>
          </p:cNvSpPr>
          <p:nvPr>
            <p:ph sz="half" idx="1"/>
          </p:nvPr>
        </p:nvSpPr>
        <p:spPr>
          <a:xfrm>
            <a:off x="457200" y="1310641"/>
            <a:ext cx="3193256" cy="3098800"/>
          </a:xfrm>
        </p:spPr>
        <p:txBody>
          <a:bodyPr/>
          <a:lstStyle/>
          <a:p>
            <a:pPr algn="just"/>
            <a:r>
              <a:rPr lang="en-US" dirty="0">
                <a:solidFill>
                  <a:srgbClr val="222222"/>
                </a:solidFill>
                <a:latin typeface="Times New Roman" panose="02020603050405020304" pitchFamily="18" charset="0"/>
                <a:cs typeface="Times New Roman" panose="02020603050405020304" pitchFamily="18" charset="0"/>
              </a:rPr>
              <a:t>N</a:t>
            </a:r>
            <a:r>
              <a:rPr lang="en-US" b="0" i="0" dirty="0">
                <a:solidFill>
                  <a:srgbClr val="222222"/>
                </a:solidFill>
                <a:effectLst/>
                <a:latin typeface="Times New Roman" panose="02020603050405020304" pitchFamily="18" charset="0"/>
                <a:cs typeface="Times New Roman" panose="02020603050405020304" pitchFamily="18" charset="0"/>
              </a:rPr>
              <a:t>o advance payment, no extra cost per line, no hidden fees or soul-sucking contracts. Pay for what you actually use.</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0838B7B-30FE-743F-0447-EEBA72EE73BB}"/>
              </a:ext>
            </a:extLst>
          </p:cNvPr>
          <p:cNvSpPr>
            <a:spLocks noGrp="1"/>
          </p:cNvSpPr>
          <p:nvPr>
            <p:ph sz="quarter" idx="10"/>
          </p:nvPr>
        </p:nvSpPr>
        <p:spPr/>
        <p:txBody>
          <a:bodyPr/>
          <a:lstStyle/>
          <a:p>
            <a:endParaRPr lang="en-US"/>
          </a:p>
        </p:txBody>
      </p:sp>
      <p:sp>
        <p:nvSpPr>
          <p:cNvPr id="11" name="Oval 10">
            <a:extLst>
              <a:ext uri="{FF2B5EF4-FFF2-40B4-BE49-F238E27FC236}">
                <a16:creationId xmlns:a16="http://schemas.microsoft.com/office/drawing/2014/main" id="{3D6F9441-9247-BEA8-8BD9-1847AE48067F}"/>
              </a:ext>
            </a:extLst>
          </p:cNvPr>
          <p:cNvSpPr/>
          <p:nvPr/>
        </p:nvSpPr>
        <p:spPr>
          <a:xfrm>
            <a:off x="7365206" y="1846659"/>
            <a:ext cx="1778794" cy="14501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Flexibility </a:t>
            </a:r>
          </a:p>
        </p:txBody>
      </p:sp>
      <p:sp>
        <p:nvSpPr>
          <p:cNvPr id="12" name="Rectangle: Rounded Corners 11">
            <a:extLst>
              <a:ext uri="{FF2B5EF4-FFF2-40B4-BE49-F238E27FC236}">
                <a16:creationId xmlns:a16="http://schemas.microsoft.com/office/drawing/2014/main" id="{BE605D84-76B4-37A4-E992-1341120A88DA}"/>
              </a:ext>
            </a:extLst>
          </p:cNvPr>
          <p:cNvSpPr/>
          <p:nvPr/>
        </p:nvSpPr>
        <p:spPr>
          <a:xfrm>
            <a:off x="4466938" y="1734740"/>
            <a:ext cx="2333912" cy="16971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i="0" dirty="0">
                <a:solidFill>
                  <a:schemeClr val="bg1"/>
                </a:solidFill>
                <a:effectLst/>
                <a:cs typeface="Times New Roman" panose="02020603050405020304" pitchFamily="18" charset="0"/>
              </a:rPr>
              <a:t>No contract No fees</a:t>
            </a:r>
            <a:endParaRPr lang="en-US" dirty="0">
              <a:solidFill>
                <a:schemeClr val="bg1"/>
              </a:solidFill>
              <a:cs typeface="Times New Roman" panose="02020603050405020304" pitchFamily="18" charset="0"/>
            </a:endParaRPr>
          </a:p>
        </p:txBody>
      </p:sp>
      <p:sp>
        <p:nvSpPr>
          <p:cNvPr id="13" name="Oval 12">
            <a:extLst>
              <a:ext uri="{FF2B5EF4-FFF2-40B4-BE49-F238E27FC236}">
                <a16:creationId xmlns:a16="http://schemas.microsoft.com/office/drawing/2014/main" id="{8C1FD2D1-C304-9347-373E-C13EAD6BE4BE}"/>
              </a:ext>
            </a:extLst>
          </p:cNvPr>
          <p:cNvSpPr/>
          <p:nvPr/>
        </p:nvSpPr>
        <p:spPr>
          <a:xfrm>
            <a:off x="6216110" y="3543852"/>
            <a:ext cx="1778794" cy="15624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Customizable Plans </a:t>
            </a:r>
          </a:p>
        </p:txBody>
      </p:sp>
      <p:sp>
        <p:nvSpPr>
          <p:cNvPr id="15" name="Oval 14">
            <a:extLst>
              <a:ext uri="{FF2B5EF4-FFF2-40B4-BE49-F238E27FC236}">
                <a16:creationId xmlns:a16="http://schemas.microsoft.com/office/drawing/2014/main" id="{DF382141-EA27-80CF-D81A-0488D9E2BA4E}"/>
              </a:ext>
            </a:extLst>
          </p:cNvPr>
          <p:cNvSpPr/>
          <p:nvPr/>
        </p:nvSpPr>
        <p:spPr>
          <a:xfrm>
            <a:off x="6056424" y="172641"/>
            <a:ext cx="1778794" cy="14501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 Service</a:t>
            </a:r>
          </a:p>
        </p:txBody>
      </p:sp>
    </p:spTree>
    <p:extLst>
      <p:ext uri="{BB962C8B-B14F-4D97-AF65-F5344CB8AC3E}">
        <p14:creationId xmlns:p14="http://schemas.microsoft.com/office/powerpoint/2010/main" val="330535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985"/>
            <a:ext cx="8229600" cy="857250"/>
          </a:xfrm>
        </p:spPr>
        <p:txBody>
          <a:bodyPr/>
          <a:lstStyle/>
          <a:p>
            <a:pPr algn="l"/>
            <a:r>
              <a:rPr lang="en-US" dirty="0"/>
              <a:t>How Tello is Different</a:t>
            </a:r>
          </a:p>
        </p:txBody>
      </p:sp>
      <p:sp>
        <p:nvSpPr>
          <p:cNvPr id="4" name="Content Placeholder 3"/>
          <p:cNvSpPr>
            <a:spLocks noGrp="1"/>
          </p:cNvSpPr>
          <p:nvPr>
            <p:ph sz="half" idx="1"/>
          </p:nvPr>
        </p:nvSpPr>
        <p:spPr>
          <a:xfrm>
            <a:off x="457200" y="1310641"/>
            <a:ext cx="3193256" cy="3098800"/>
          </a:xfrm>
        </p:spPr>
        <p:txBody>
          <a:bodyPr/>
          <a:lstStyle/>
          <a:p>
            <a:pPr algn="just"/>
            <a:r>
              <a:rPr lang="en-US" b="0" i="0" dirty="0">
                <a:solidFill>
                  <a:srgbClr val="222222"/>
                </a:solidFill>
                <a:effectLst/>
                <a:latin typeface="Times New Roman" panose="02020603050405020304" pitchFamily="18" charset="0"/>
                <a:cs typeface="Times New Roman" panose="02020603050405020304" pitchFamily="18" charset="0"/>
              </a:rPr>
              <a:t>Tello stands out among the bunch by providing friendly and helpful customer service that has earned it high marks for customer satisfaction. </a:t>
            </a:r>
          </a:p>
          <a:p>
            <a:pPr algn="just"/>
            <a:r>
              <a:rPr lang="en-US" b="0" i="0" dirty="0">
                <a:solidFill>
                  <a:srgbClr val="222222"/>
                </a:solidFill>
                <a:effectLst/>
                <a:latin typeface="Times New Roman" panose="02020603050405020304" pitchFamily="18" charset="0"/>
                <a:cs typeface="Times New Roman" panose="02020603050405020304" pitchFamily="18" charset="0"/>
              </a:rPr>
              <a:t>Tello has earned a 4.5-star rating from over 8,000 customers.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0838B7B-30FE-743F-0447-EEBA72EE73BB}"/>
              </a:ext>
            </a:extLst>
          </p:cNvPr>
          <p:cNvSpPr>
            <a:spLocks noGrp="1"/>
          </p:cNvSpPr>
          <p:nvPr>
            <p:ph sz="quarter" idx="10"/>
          </p:nvPr>
        </p:nvSpPr>
        <p:spPr/>
        <p:txBody>
          <a:bodyPr/>
          <a:lstStyle/>
          <a:p>
            <a:endParaRPr lang="en-US"/>
          </a:p>
        </p:txBody>
      </p:sp>
      <p:sp>
        <p:nvSpPr>
          <p:cNvPr id="11" name="Oval 10">
            <a:extLst>
              <a:ext uri="{FF2B5EF4-FFF2-40B4-BE49-F238E27FC236}">
                <a16:creationId xmlns:a16="http://schemas.microsoft.com/office/drawing/2014/main" id="{3D6F9441-9247-BEA8-8BD9-1847AE48067F}"/>
              </a:ext>
            </a:extLst>
          </p:cNvPr>
          <p:cNvSpPr/>
          <p:nvPr/>
        </p:nvSpPr>
        <p:spPr>
          <a:xfrm>
            <a:off x="6070711" y="385762"/>
            <a:ext cx="1778794" cy="14501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Flexibility </a:t>
            </a:r>
          </a:p>
        </p:txBody>
      </p:sp>
      <p:sp>
        <p:nvSpPr>
          <p:cNvPr id="12" name="Oval 11">
            <a:extLst>
              <a:ext uri="{FF2B5EF4-FFF2-40B4-BE49-F238E27FC236}">
                <a16:creationId xmlns:a16="http://schemas.microsoft.com/office/drawing/2014/main" id="{BE605D84-76B4-37A4-E992-1341120A88DA}"/>
              </a:ext>
            </a:extLst>
          </p:cNvPr>
          <p:cNvSpPr/>
          <p:nvPr/>
        </p:nvSpPr>
        <p:spPr>
          <a:xfrm>
            <a:off x="6393656" y="3520679"/>
            <a:ext cx="1778794" cy="15624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i="0" dirty="0">
                <a:solidFill>
                  <a:schemeClr val="bg1"/>
                </a:solidFill>
                <a:effectLst/>
                <a:cs typeface="Times New Roman" panose="02020603050405020304" pitchFamily="18" charset="0"/>
              </a:rPr>
              <a:t>No contract No fees</a:t>
            </a:r>
            <a:endParaRPr lang="en-US" dirty="0">
              <a:solidFill>
                <a:schemeClr val="bg1"/>
              </a:solidFill>
              <a:cs typeface="Times New Roman" panose="02020603050405020304" pitchFamily="18" charset="0"/>
            </a:endParaRPr>
          </a:p>
        </p:txBody>
      </p:sp>
      <p:sp>
        <p:nvSpPr>
          <p:cNvPr id="13" name="Oval 12">
            <a:extLst>
              <a:ext uri="{FF2B5EF4-FFF2-40B4-BE49-F238E27FC236}">
                <a16:creationId xmlns:a16="http://schemas.microsoft.com/office/drawing/2014/main" id="{8C1FD2D1-C304-9347-373E-C13EAD6BE4BE}"/>
              </a:ext>
            </a:extLst>
          </p:cNvPr>
          <p:cNvSpPr/>
          <p:nvPr/>
        </p:nvSpPr>
        <p:spPr>
          <a:xfrm>
            <a:off x="7365206" y="1869513"/>
            <a:ext cx="1778794" cy="15624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Customizable Plans </a:t>
            </a:r>
          </a:p>
        </p:txBody>
      </p:sp>
      <p:sp>
        <p:nvSpPr>
          <p:cNvPr id="15" name="Rectangle: Rounded Corners 14">
            <a:extLst>
              <a:ext uri="{FF2B5EF4-FFF2-40B4-BE49-F238E27FC236}">
                <a16:creationId xmlns:a16="http://schemas.microsoft.com/office/drawing/2014/main" id="{DF382141-EA27-80CF-D81A-0488D9E2BA4E}"/>
              </a:ext>
            </a:extLst>
          </p:cNvPr>
          <p:cNvSpPr/>
          <p:nvPr/>
        </p:nvSpPr>
        <p:spPr>
          <a:xfrm>
            <a:off x="4436269" y="1869513"/>
            <a:ext cx="2184512" cy="173711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 Service</a:t>
            </a:r>
          </a:p>
        </p:txBody>
      </p:sp>
    </p:spTree>
    <p:extLst>
      <p:ext uri="{BB962C8B-B14F-4D97-AF65-F5344CB8AC3E}">
        <p14:creationId xmlns:p14="http://schemas.microsoft.com/office/powerpoint/2010/main" val="553465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985"/>
            <a:ext cx="8229600" cy="857250"/>
          </a:xfrm>
        </p:spPr>
        <p:txBody>
          <a:bodyPr/>
          <a:lstStyle/>
          <a:p>
            <a:pPr algn="l"/>
            <a:r>
              <a:rPr lang="en-US" dirty="0"/>
              <a:t>How Tello is Different</a:t>
            </a:r>
          </a:p>
        </p:txBody>
      </p:sp>
      <p:sp>
        <p:nvSpPr>
          <p:cNvPr id="4" name="Content Placeholder 3"/>
          <p:cNvSpPr>
            <a:spLocks noGrp="1"/>
          </p:cNvSpPr>
          <p:nvPr>
            <p:ph sz="half" idx="1"/>
          </p:nvPr>
        </p:nvSpPr>
        <p:spPr>
          <a:xfrm>
            <a:off x="457200" y="1310641"/>
            <a:ext cx="3606146" cy="3098800"/>
          </a:xfrm>
        </p:spPr>
        <p:txBody>
          <a:bodyPr/>
          <a:lstStyle/>
          <a:p>
            <a:pPr algn="just"/>
            <a:r>
              <a:rPr lang="en-US" dirty="0">
                <a:solidFill>
                  <a:srgbClr val="222222"/>
                </a:solidFill>
                <a:latin typeface="Times New Roman" panose="02020603050405020304" pitchFamily="18" charset="0"/>
                <a:cs typeface="Times New Roman" panose="02020603050405020304" pitchFamily="18" charset="0"/>
              </a:rPr>
              <a:t>Tello gives</a:t>
            </a:r>
            <a:r>
              <a:rPr lang="en-US" b="0" i="0" dirty="0">
                <a:solidFill>
                  <a:srgbClr val="222222"/>
                </a:solidFill>
                <a:effectLst/>
                <a:latin typeface="Times New Roman" panose="02020603050405020304" pitchFamily="18" charset="0"/>
                <a:cs typeface="Times New Roman" panose="02020603050405020304" pitchFamily="18" charset="0"/>
              </a:rPr>
              <a:t> the flexibility and freedom to switch carriers whenever you want, but with the savings you get from Tello, you might not have any real reason to. </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0838B7B-30FE-743F-0447-EEBA72EE73BB}"/>
              </a:ext>
            </a:extLst>
          </p:cNvPr>
          <p:cNvSpPr>
            <a:spLocks noGrp="1"/>
          </p:cNvSpPr>
          <p:nvPr>
            <p:ph sz="quarter" idx="10"/>
          </p:nvPr>
        </p:nvSpPr>
        <p:spPr/>
        <p:txBody>
          <a:bodyPr/>
          <a:lstStyle/>
          <a:p>
            <a:endParaRPr lang="en-US"/>
          </a:p>
        </p:txBody>
      </p:sp>
      <p:sp>
        <p:nvSpPr>
          <p:cNvPr id="11" name="Rectangle: Rounded Corners 10">
            <a:extLst>
              <a:ext uri="{FF2B5EF4-FFF2-40B4-BE49-F238E27FC236}">
                <a16:creationId xmlns:a16="http://schemas.microsoft.com/office/drawing/2014/main" id="{3D6F9441-9247-BEA8-8BD9-1847AE48067F}"/>
              </a:ext>
            </a:extLst>
          </p:cNvPr>
          <p:cNvSpPr/>
          <p:nvPr/>
        </p:nvSpPr>
        <p:spPr>
          <a:xfrm>
            <a:off x="4314826" y="1969771"/>
            <a:ext cx="2343149" cy="16376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Flexibility </a:t>
            </a:r>
          </a:p>
        </p:txBody>
      </p:sp>
      <p:sp>
        <p:nvSpPr>
          <p:cNvPr id="12" name="Oval 11">
            <a:extLst>
              <a:ext uri="{FF2B5EF4-FFF2-40B4-BE49-F238E27FC236}">
                <a16:creationId xmlns:a16="http://schemas.microsoft.com/office/drawing/2014/main" id="{BE605D84-76B4-37A4-E992-1341120A88DA}"/>
              </a:ext>
            </a:extLst>
          </p:cNvPr>
          <p:cNvSpPr/>
          <p:nvPr/>
        </p:nvSpPr>
        <p:spPr>
          <a:xfrm>
            <a:off x="7330196" y="1939763"/>
            <a:ext cx="1778794" cy="15624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i="0" dirty="0">
                <a:solidFill>
                  <a:schemeClr val="bg1"/>
                </a:solidFill>
                <a:effectLst/>
                <a:cs typeface="Times New Roman" panose="02020603050405020304" pitchFamily="18" charset="0"/>
              </a:rPr>
              <a:t>No contract No fees</a:t>
            </a:r>
            <a:endParaRPr lang="en-US" dirty="0">
              <a:solidFill>
                <a:schemeClr val="bg1"/>
              </a:solidFill>
              <a:cs typeface="Times New Roman" panose="02020603050405020304" pitchFamily="18" charset="0"/>
            </a:endParaRPr>
          </a:p>
        </p:txBody>
      </p:sp>
      <p:sp>
        <p:nvSpPr>
          <p:cNvPr id="13" name="Oval 12">
            <a:extLst>
              <a:ext uri="{FF2B5EF4-FFF2-40B4-BE49-F238E27FC236}">
                <a16:creationId xmlns:a16="http://schemas.microsoft.com/office/drawing/2014/main" id="{8C1FD2D1-C304-9347-373E-C13EAD6BE4BE}"/>
              </a:ext>
            </a:extLst>
          </p:cNvPr>
          <p:cNvSpPr/>
          <p:nvPr/>
        </p:nvSpPr>
        <p:spPr>
          <a:xfrm>
            <a:off x="6173971" y="377344"/>
            <a:ext cx="1778794" cy="15624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Customizable Plans </a:t>
            </a:r>
          </a:p>
        </p:txBody>
      </p:sp>
      <p:sp>
        <p:nvSpPr>
          <p:cNvPr id="15" name="Oval 14">
            <a:extLst>
              <a:ext uri="{FF2B5EF4-FFF2-40B4-BE49-F238E27FC236}">
                <a16:creationId xmlns:a16="http://schemas.microsoft.com/office/drawing/2014/main" id="{DF382141-EA27-80CF-D81A-0488D9E2BA4E}"/>
              </a:ext>
            </a:extLst>
          </p:cNvPr>
          <p:cNvSpPr/>
          <p:nvPr/>
        </p:nvSpPr>
        <p:spPr>
          <a:xfrm>
            <a:off x="6173971" y="3552344"/>
            <a:ext cx="1778794" cy="15624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Customer Service</a:t>
            </a:r>
          </a:p>
        </p:txBody>
      </p:sp>
    </p:spTree>
    <p:extLst>
      <p:ext uri="{BB962C8B-B14F-4D97-AF65-F5344CB8AC3E}">
        <p14:creationId xmlns:p14="http://schemas.microsoft.com/office/powerpoint/2010/main" val="3274790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6A677-22F0-A64D-CB9E-A4F636685762}"/>
              </a:ext>
            </a:extLst>
          </p:cNvPr>
          <p:cNvSpPr>
            <a:spLocks noGrp="1"/>
          </p:cNvSpPr>
          <p:nvPr>
            <p:ph type="title"/>
          </p:nvPr>
        </p:nvSpPr>
        <p:spPr/>
        <p:txBody>
          <a:bodyPr/>
          <a:lstStyle/>
          <a:p>
            <a:pPr algn="l"/>
            <a:r>
              <a:rPr lang="en-US" dirty="0"/>
              <a:t>Drawbacks</a:t>
            </a:r>
          </a:p>
        </p:txBody>
      </p:sp>
      <p:sp>
        <p:nvSpPr>
          <p:cNvPr id="3" name="Content Placeholder 2">
            <a:extLst>
              <a:ext uri="{FF2B5EF4-FFF2-40B4-BE49-F238E27FC236}">
                <a16:creationId xmlns:a16="http://schemas.microsoft.com/office/drawing/2014/main" id="{D237CA6E-E156-097B-BD5F-80CC27738122}"/>
              </a:ext>
            </a:extLst>
          </p:cNvPr>
          <p:cNvSpPr>
            <a:spLocks noGrp="1"/>
          </p:cNvSpPr>
          <p:nvPr>
            <p:ph sz="quarter" idx="10"/>
          </p:nvPr>
        </p:nvSpPr>
        <p:spPr/>
        <p:txBody>
          <a:bodyPr/>
          <a:lstStyle/>
          <a:p>
            <a:endParaRPr lang="en-US" dirty="0"/>
          </a:p>
        </p:txBody>
      </p:sp>
      <p:sp>
        <p:nvSpPr>
          <p:cNvPr id="4" name="Content Placeholder 3">
            <a:extLst>
              <a:ext uri="{FF2B5EF4-FFF2-40B4-BE49-F238E27FC236}">
                <a16:creationId xmlns:a16="http://schemas.microsoft.com/office/drawing/2014/main" id="{B071E429-48C8-1393-2D5D-418712107B0D}"/>
              </a:ext>
            </a:extLst>
          </p:cNvPr>
          <p:cNvSpPr>
            <a:spLocks noGrp="1"/>
          </p:cNvSpPr>
          <p:nvPr>
            <p:ph sz="half" idx="1"/>
          </p:nvPr>
        </p:nvSpPr>
        <p:spPr/>
        <p:txBody>
          <a:bodyPr/>
          <a:lstStyle/>
          <a:p>
            <a:endParaRPr lang="en-US" dirty="0"/>
          </a:p>
        </p:txBody>
      </p:sp>
      <p:sp>
        <p:nvSpPr>
          <p:cNvPr id="5" name="Rectangle: Rounded Corners 4">
            <a:extLst>
              <a:ext uri="{FF2B5EF4-FFF2-40B4-BE49-F238E27FC236}">
                <a16:creationId xmlns:a16="http://schemas.microsoft.com/office/drawing/2014/main" id="{B0EC707A-8C62-3C34-2BF6-10B1024E04A4}"/>
              </a:ext>
            </a:extLst>
          </p:cNvPr>
          <p:cNvSpPr/>
          <p:nvPr/>
        </p:nvSpPr>
        <p:spPr>
          <a:xfrm>
            <a:off x="821532" y="959010"/>
            <a:ext cx="3421856" cy="3450431"/>
          </a:xfrm>
          <a:prstGeom prst="roundRect">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i="0" dirty="0">
                <a:solidFill>
                  <a:schemeClr val="bg1"/>
                </a:solidFill>
                <a:effectLst/>
                <a:latin typeface="Times New Roman" panose="02020603050405020304" pitchFamily="18" charset="0"/>
                <a:cs typeface="Times New Roman" panose="02020603050405020304" pitchFamily="18" charset="0"/>
              </a:rPr>
              <a:t>Unlimited data value</a:t>
            </a:r>
          </a:p>
          <a:p>
            <a:pPr algn="ctr"/>
            <a:r>
              <a:rPr lang="en-US" sz="1600" b="0" i="0" dirty="0">
                <a:solidFill>
                  <a:schemeClr val="bg1"/>
                </a:solidFill>
                <a:effectLst/>
                <a:latin typeface="Times New Roman" panose="02020603050405020304" pitchFamily="18" charset="0"/>
                <a:cs typeface="Times New Roman" panose="02020603050405020304" pitchFamily="18" charset="0"/>
              </a:rPr>
              <a:t>Tello’s 5G data allowance on its unlimited plan also caps out at 25GB per month, after which you’ll be reverted to 2G speeds. This isn’t quite as good as Mint’s allowance of 35GB per month, or Visible - which never caps out. </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9CA3952E-F7C5-B037-E71D-3F41C4690B87}"/>
              </a:ext>
            </a:extLst>
          </p:cNvPr>
          <p:cNvSpPr/>
          <p:nvPr/>
        </p:nvSpPr>
        <p:spPr>
          <a:xfrm>
            <a:off x="5031582" y="959009"/>
            <a:ext cx="3421856" cy="3450431"/>
          </a:xfrm>
          <a:prstGeom prst="roundRect">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No family plan options</a:t>
            </a:r>
          </a:p>
          <a:p>
            <a:pPr algn="ctr"/>
            <a:r>
              <a:rPr lang="en-US" sz="1600" dirty="0">
                <a:latin typeface="Times New Roman" panose="02020603050405020304" pitchFamily="18" charset="0"/>
                <a:cs typeface="Times New Roman" panose="02020603050405020304" pitchFamily="18" charset="0"/>
              </a:rPr>
              <a:t>Tello’s cheap cell phone plan options are fantastic for kids, but unfortunately there are no bespoke family options or discounts if you’re looking for a multiple line solution.</a:t>
            </a:r>
          </a:p>
        </p:txBody>
      </p:sp>
    </p:spTree>
    <p:extLst>
      <p:ext uri="{BB962C8B-B14F-4D97-AF65-F5344CB8AC3E}">
        <p14:creationId xmlns:p14="http://schemas.microsoft.com/office/powerpoint/2010/main" val="179937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A69D-9678-65E6-D4B5-497BD0885569}"/>
              </a:ext>
            </a:extLst>
          </p:cNvPr>
          <p:cNvSpPr>
            <a:spLocks noGrp="1"/>
          </p:cNvSpPr>
          <p:nvPr>
            <p:ph type="title"/>
          </p:nvPr>
        </p:nvSpPr>
        <p:spPr/>
        <p:txBody>
          <a:bodyPr/>
          <a:lstStyle/>
          <a:p>
            <a:pPr algn="l"/>
            <a:r>
              <a:rPr lang="en-US" dirty="0"/>
              <a:t>Conclusion</a:t>
            </a:r>
          </a:p>
        </p:txBody>
      </p:sp>
      <p:sp>
        <p:nvSpPr>
          <p:cNvPr id="3" name="Content Placeholder 2">
            <a:extLst>
              <a:ext uri="{FF2B5EF4-FFF2-40B4-BE49-F238E27FC236}">
                <a16:creationId xmlns:a16="http://schemas.microsoft.com/office/drawing/2014/main" id="{6E330139-946C-3359-03EC-291665CF99C2}"/>
              </a:ext>
            </a:extLst>
          </p:cNvPr>
          <p:cNvSpPr>
            <a:spLocks noGrp="1"/>
          </p:cNvSpPr>
          <p:nvPr>
            <p:ph sz="quarter" idx="10"/>
          </p:nvPr>
        </p:nvSpPr>
        <p:spPr/>
        <p:txBody>
          <a:bodyPr/>
          <a:lstStyle/>
          <a:p>
            <a:endParaRPr lang="en-US"/>
          </a:p>
        </p:txBody>
      </p:sp>
      <p:sp>
        <p:nvSpPr>
          <p:cNvPr id="4" name="Content Placeholder 3">
            <a:extLst>
              <a:ext uri="{FF2B5EF4-FFF2-40B4-BE49-F238E27FC236}">
                <a16:creationId xmlns:a16="http://schemas.microsoft.com/office/drawing/2014/main" id="{A19BF942-328F-0A0F-B555-A0F1ED370251}"/>
              </a:ext>
            </a:extLst>
          </p:cNvPr>
          <p:cNvSpPr>
            <a:spLocks noGrp="1"/>
          </p:cNvSpPr>
          <p:nvPr>
            <p:ph sz="half" idx="1"/>
          </p:nvPr>
        </p:nvSpPr>
        <p:spPr/>
        <p:txBody>
          <a:bodyPr/>
          <a:lstStyle/>
          <a:p>
            <a:r>
              <a:rPr lang="en-US" b="0" i="0" dirty="0">
                <a:solidFill>
                  <a:srgbClr val="0F0F0F"/>
                </a:solidFill>
                <a:effectLst/>
                <a:latin typeface="Times New Roman" panose="02020603050405020304" pitchFamily="18" charset="0"/>
                <a:cs typeface="Times New Roman" panose="02020603050405020304" pitchFamily="18" charset="0"/>
              </a:rPr>
              <a:t>Tello Mobile has generally been positively regarded for its affordable and flexible prepaid plans, no-contract model, and good customer service. Users appreciate the ability to customize their plans, bring their own devices, and experience cost-effective mobile services. </a:t>
            </a:r>
          </a:p>
          <a:p>
            <a:r>
              <a:rPr lang="en-US" b="0" i="0" dirty="0">
                <a:solidFill>
                  <a:srgbClr val="0F0F0F"/>
                </a:solidFill>
                <a:effectLst/>
                <a:latin typeface="Times New Roman" panose="02020603050405020304" pitchFamily="18" charset="0"/>
                <a:cs typeface="Times New Roman" panose="02020603050405020304" pitchFamily="18" charset="0"/>
              </a:rPr>
              <a:t>However, it's important to note that the mobile industry is subject to changes, and the information provided here might be outdated</a:t>
            </a:r>
            <a:r>
              <a:rPr lang="en-US" b="0" i="0" dirty="0">
                <a:solidFill>
                  <a:srgbClr val="0F0F0F"/>
                </a:solidFill>
                <a:effectLst/>
                <a:latin typeface="Söhne"/>
              </a:rPr>
              <a:t>.</a:t>
            </a:r>
            <a:endParaRPr lang="en-US" dirty="0"/>
          </a:p>
        </p:txBody>
      </p:sp>
    </p:spTree>
    <p:extLst>
      <p:ext uri="{BB962C8B-B14F-4D97-AF65-F5344CB8AC3E}">
        <p14:creationId xmlns:p14="http://schemas.microsoft.com/office/powerpoint/2010/main" val="198438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bg1"/>
                </a:solidFill>
              </a:rPr>
              <a:t>MCQs</a:t>
            </a:r>
          </a:p>
        </p:txBody>
      </p:sp>
      <p:sp>
        <p:nvSpPr>
          <p:cNvPr id="5" name="Content Placeholder 4"/>
          <p:cNvSpPr>
            <a:spLocks noGrp="1"/>
          </p:cNvSpPr>
          <p:nvPr>
            <p:ph sz="quarter" idx="10"/>
          </p:nvPr>
        </p:nvSpPr>
        <p:spPr/>
        <p:txBody>
          <a:bodyPr/>
          <a:lstStyle/>
          <a:p>
            <a:endParaRPr lang="en-US"/>
          </a:p>
        </p:txBody>
      </p:sp>
      <p:sp>
        <p:nvSpPr>
          <p:cNvPr id="6" name="Content Placeholder 5"/>
          <p:cNvSpPr>
            <a:spLocks noGrp="1"/>
          </p:cNvSpPr>
          <p:nvPr>
            <p:ph sz="half"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1. What sets Tello Mobile apart from other carriers?</a:t>
            </a:r>
          </a:p>
          <a:p>
            <a:pPr marL="0" indent="0">
              <a:buNone/>
            </a:pPr>
            <a:r>
              <a:rPr lang="en-US" dirty="0">
                <a:solidFill>
                  <a:schemeClr val="bg1"/>
                </a:solidFill>
                <a:latin typeface="Times New Roman" panose="02020603050405020304" pitchFamily="18" charset="0"/>
                <a:cs typeface="Times New Roman" panose="02020603050405020304" pitchFamily="18" charset="0"/>
              </a:rPr>
              <a:t>     a) Exclusive smartphones</a:t>
            </a:r>
          </a:p>
          <a:p>
            <a:pPr marL="0" indent="0">
              <a:buNone/>
            </a:pPr>
            <a:r>
              <a:rPr lang="en-US" b="1"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b) Customizable plans</a:t>
            </a:r>
          </a:p>
          <a:p>
            <a:pPr marL="0" indent="0">
              <a:buNone/>
            </a:pPr>
            <a:r>
              <a:rPr lang="en-US" dirty="0">
                <a:solidFill>
                  <a:schemeClr val="bg1"/>
                </a:solidFill>
                <a:latin typeface="Times New Roman" panose="02020603050405020304" pitchFamily="18" charset="0"/>
                <a:cs typeface="Times New Roman" panose="02020603050405020304" pitchFamily="18" charset="0"/>
              </a:rPr>
              <a:t>     c) Long-term contracts</a:t>
            </a:r>
          </a:p>
          <a:p>
            <a:pPr marL="0" indent="0">
              <a:buNone/>
            </a:pPr>
            <a:r>
              <a:rPr lang="en-US" dirty="0">
                <a:solidFill>
                  <a:schemeClr val="bg1"/>
                </a:solidFill>
                <a:latin typeface="Times New Roman" panose="02020603050405020304" pitchFamily="18" charset="0"/>
                <a:cs typeface="Times New Roman" panose="02020603050405020304" pitchFamily="18" charset="0"/>
              </a:rPr>
              <a:t>     d) Expensive data packages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bg1"/>
                </a:solidFill>
              </a:rPr>
              <a:t>MCQs</a:t>
            </a:r>
          </a:p>
        </p:txBody>
      </p:sp>
      <p:sp>
        <p:nvSpPr>
          <p:cNvPr id="5" name="Content Placeholder 4"/>
          <p:cNvSpPr>
            <a:spLocks noGrp="1"/>
          </p:cNvSpPr>
          <p:nvPr>
            <p:ph sz="quarter" idx="10"/>
          </p:nvPr>
        </p:nvSpPr>
        <p:spPr/>
        <p:txBody>
          <a:bodyPr/>
          <a:lstStyle/>
          <a:p>
            <a:endParaRPr lang="en-US"/>
          </a:p>
        </p:txBody>
      </p:sp>
      <p:sp>
        <p:nvSpPr>
          <p:cNvPr id="6" name="Content Placeholder 5"/>
          <p:cNvSpPr>
            <a:spLocks noGrp="1"/>
          </p:cNvSpPr>
          <p:nvPr>
            <p:ph sz="half"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1. What sets Tello Mobile apart from other carriers?</a:t>
            </a:r>
          </a:p>
          <a:p>
            <a:pPr marL="0" indent="0">
              <a:buNone/>
            </a:pPr>
            <a:r>
              <a:rPr lang="en-US" dirty="0">
                <a:solidFill>
                  <a:schemeClr val="bg1"/>
                </a:solidFill>
                <a:latin typeface="Times New Roman" panose="02020603050405020304" pitchFamily="18" charset="0"/>
                <a:cs typeface="Times New Roman" panose="02020603050405020304" pitchFamily="18" charset="0"/>
              </a:rPr>
              <a:t>     a) Exclusive smartphones</a:t>
            </a:r>
          </a:p>
          <a:p>
            <a:pPr marL="0" indent="0">
              <a:buNone/>
            </a:pPr>
            <a:r>
              <a:rPr lang="en-US" sz="1800" b="1" dirty="0">
                <a:solidFill>
                  <a:schemeClr val="bg1"/>
                </a:solidFill>
                <a:latin typeface="Times New Roman" panose="02020603050405020304" pitchFamily="18" charset="0"/>
                <a:cs typeface="Times New Roman" panose="02020603050405020304" pitchFamily="18" charset="0"/>
              </a:rPr>
              <a:t>     b) Customizable plans</a:t>
            </a:r>
          </a:p>
          <a:p>
            <a:pPr marL="0" indent="0">
              <a:buNone/>
            </a:pPr>
            <a:r>
              <a:rPr lang="en-US" dirty="0">
                <a:solidFill>
                  <a:schemeClr val="bg1"/>
                </a:solidFill>
                <a:latin typeface="Times New Roman" panose="02020603050405020304" pitchFamily="18" charset="0"/>
                <a:cs typeface="Times New Roman" panose="02020603050405020304" pitchFamily="18" charset="0"/>
              </a:rPr>
              <a:t>     c) Long-term contracts</a:t>
            </a:r>
          </a:p>
          <a:p>
            <a:pPr marL="0" indent="0">
              <a:buNone/>
            </a:pPr>
            <a:r>
              <a:rPr lang="en-US" dirty="0">
                <a:solidFill>
                  <a:schemeClr val="bg1"/>
                </a:solidFill>
                <a:latin typeface="Times New Roman" panose="02020603050405020304" pitchFamily="18" charset="0"/>
                <a:cs typeface="Times New Roman" panose="02020603050405020304" pitchFamily="18" charset="0"/>
              </a:rPr>
              <a:t>     d) Expensive data packages</a:t>
            </a:r>
          </a:p>
        </p:txBody>
      </p:sp>
    </p:spTree>
    <p:extLst>
      <p:ext uri="{BB962C8B-B14F-4D97-AF65-F5344CB8AC3E}">
        <p14:creationId xmlns:p14="http://schemas.microsoft.com/office/powerpoint/2010/main" val="2471574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EA67-5967-0EDE-6D6B-6AD125121593}"/>
              </a:ext>
            </a:extLst>
          </p:cNvPr>
          <p:cNvSpPr>
            <a:spLocks noGrp="1"/>
          </p:cNvSpPr>
          <p:nvPr>
            <p:ph type="title"/>
          </p:nvPr>
        </p:nvSpPr>
        <p:spPr>
          <a:xfrm>
            <a:off x="78581" y="206693"/>
            <a:ext cx="8986838" cy="857250"/>
          </a:xfrm>
        </p:spPr>
        <p:txBody>
          <a:bodyPr>
            <a:normAutofit fontScale="90000"/>
          </a:bodyPr>
          <a:lstStyle/>
          <a:p>
            <a:pPr algn="l"/>
            <a:r>
              <a:rPr lang="en-US" dirty="0"/>
              <a:t>How many members are having problems with their phone bill?</a:t>
            </a:r>
            <a:br>
              <a:rPr lang="en-US" dirty="0"/>
            </a:br>
            <a:endParaRPr lang="en-US" dirty="0"/>
          </a:p>
        </p:txBody>
      </p:sp>
      <p:sp>
        <p:nvSpPr>
          <p:cNvPr id="3" name="Content Placeholder 2">
            <a:extLst>
              <a:ext uri="{FF2B5EF4-FFF2-40B4-BE49-F238E27FC236}">
                <a16:creationId xmlns:a16="http://schemas.microsoft.com/office/drawing/2014/main" id="{021AAC0B-6C92-9778-E061-E42883C15ED9}"/>
              </a:ext>
            </a:extLst>
          </p:cNvPr>
          <p:cNvSpPr>
            <a:spLocks noGrp="1"/>
          </p:cNvSpPr>
          <p:nvPr>
            <p:ph sz="quarter" idx="10"/>
          </p:nvPr>
        </p:nvSpPr>
        <p:spPr/>
        <p:txBody>
          <a:bodyPr/>
          <a:lstStyle/>
          <a:p>
            <a:endParaRPr lang="en-US"/>
          </a:p>
        </p:txBody>
      </p:sp>
      <p:sp>
        <p:nvSpPr>
          <p:cNvPr id="4" name="Content Placeholder 3">
            <a:extLst>
              <a:ext uri="{FF2B5EF4-FFF2-40B4-BE49-F238E27FC236}">
                <a16:creationId xmlns:a16="http://schemas.microsoft.com/office/drawing/2014/main" id="{56E40A6D-A834-DA3D-C099-187C3AC3ACEB}"/>
              </a:ext>
            </a:extLst>
          </p:cNvPr>
          <p:cNvSpPr>
            <a:spLocks noGrp="1"/>
          </p:cNvSpPr>
          <p:nvPr>
            <p:ph sz="half" idx="1"/>
          </p:nvPr>
        </p:nvSpPr>
        <p:spPr>
          <a:xfrm flipV="1">
            <a:off x="457200" y="4409441"/>
            <a:ext cx="8229600" cy="338456"/>
          </a:xfrm>
        </p:spPr>
        <p:txBody>
          <a:bodyPr/>
          <a:lstStyle/>
          <a:p>
            <a:pPr marL="0" indent="0">
              <a:buNone/>
            </a:pPr>
            <a:endParaRPr lang="en-US" dirty="0"/>
          </a:p>
        </p:txBody>
      </p:sp>
    </p:spTree>
    <p:extLst>
      <p:ext uri="{BB962C8B-B14F-4D97-AF65-F5344CB8AC3E}">
        <p14:creationId xmlns:p14="http://schemas.microsoft.com/office/powerpoint/2010/main" val="16651366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bg1"/>
                </a:solidFill>
              </a:rPr>
              <a:t>MCQs</a:t>
            </a:r>
          </a:p>
        </p:txBody>
      </p:sp>
      <p:sp>
        <p:nvSpPr>
          <p:cNvPr id="5" name="Content Placeholder 4"/>
          <p:cNvSpPr>
            <a:spLocks noGrp="1"/>
          </p:cNvSpPr>
          <p:nvPr>
            <p:ph sz="quarter" idx="10"/>
          </p:nvPr>
        </p:nvSpPr>
        <p:spPr/>
        <p:txBody>
          <a:bodyPr/>
          <a:lstStyle/>
          <a:p>
            <a:endParaRPr lang="en-US"/>
          </a:p>
        </p:txBody>
      </p:sp>
      <p:sp>
        <p:nvSpPr>
          <p:cNvPr id="6" name="Content Placeholder 5"/>
          <p:cNvSpPr>
            <a:spLocks noGrp="1"/>
          </p:cNvSpPr>
          <p:nvPr>
            <p:ph sz="half"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2. Which carrier does Tello use?</a:t>
            </a:r>
          </a:p>
          <a:p>
            <a:pPr marL="0" indent="0">
              <a:buNone/>
            </a:pPr>
            <a:r>
              <a:rPr lang="en-US" dirty="0">
                <a:solidFill>
                  <a:schemeClr val="bg1"/>
                </a:solidFill>
                <a:latin typeface="Times New Roman" panose="02020603050405020304" pitchFamily="18" charset="0"/>
                <a:cs typeface="Times New Roman" panose="02020603050405020304" pitchFamily="18" charset="0"/>
              </a:rPr>
              <a:t>     a) Verizon</a:t>
            </a:r>
          </a:p>
          <a:p>
            <a:pPr marL="0" indent="0">
              <a:buNone/>
            </a:pPr>
            <a:r>
              <a:rPr lang="en-US" dirty="0">
                <a:solidFill>
                  <a:schemeClr val="bg1"/>
                </a:solidFill>
                <a:latin typeface="Times New Roman" panose="02020603050405020304" pitchFamily="18" charset="0"/>
                <a:cs typeface="Times New Roman" panose="02020603050405020304" pitchFamily="18" charset="0"/>
              </a:rPr>
              <a:t>     b) AT &amp; T</a:t>
            </a:r>
          </a:p>
          <a:p>
            <a:pPr marL="0" indent="0">
              <a:buNone/>
            </a:pPr>
            <a:r>
              <a:rPr lang="en-US" dirty="0">
                <a:solidFill>
                  <a:schemeClr val="bg1"/>
                </a:solidFill>
                <a:latin typeface="Times New Roman" panose="02020603050405020304" pitchFamily="18" charset="0"/>
                <a:cs typeface="Times New Roman" panose="02020603050405020304" pitchFamily="18" charset="0"/>
              </a:rPr>
              <a:t>     c)T-Mobile</a:t>
            </a:r>
          </a:p>
          <a:p>
            <a:pPr marL="0" indent="0">
              <a:buNone/>
            </a:pPr>
            <a:r>
              <a:rPr lang="en-US" dirty="0">
                <a:solidFill>
                  <a:schemeClr val="bg1"/>
                </a:solidFill>
                <a:latin typeface="Times New Roman" panose="02020603050405020304" pitchFamily="18" charset="0"/>
                <a:cs typeface="Times New Roman" panose="02020603050405020304" pitchFamily="18" charset="0"/>
              </a:rPr>
              <a:t>     d)Spectrum</a:t>
            </a:r>
          </a:p>
          <a:p>
            <a:pPr marL="0" indent="0">
              <a:buNone/>
            </a:pPr>
            <a:endParaRPr lang="en-US" dirty="0">
              <a:solidFill>
                <a:schemeClr val="bg1"/>
              </a:solidFill>
            </a:endParaRPr>
          </a:p>
        </p:txBody>
      </p:sp>
    </p:spTree>
    <p:extLst>
      <p:ext uri="{BB962C8B-B14F-4D97-AF65-F5344CB8AC3E}">
        <p14:creationId xmlns:p14="http://schemas.microsoft.com/office/powerpoint/2010/main" val="2164488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bg1"/>
                </a:solidFill>
              </a:rPr>
              <a:t>MCQs</a:t>
            </a:r>
          </a:p>
        </p:txBody>
      </p:sp>
      <p:sp>
        <p:nvSpPr>
          <p:cNvPr id="5" name="Content Placeholder 4"/>
          <p:cNvSpPr>
            <a:spLocks noGrp="1"/>
          </p:cNvSpPr>
          <p:nvPr>
            <p:ph sz="quarter" idx="10"/>
          </p:nvPr>
        </p:nvSpPr>
        <p:spPr/>
        <p:txBody>
          <a:bodyPr/>
          <a:lstStyle/>
          <a:p>
            <a:endParaRPr lang="en-US"/>
          </a:p>
        </p:txBody>
      </p:sp>
      <p:sp>
        <p:nvSpPr>
          <p:cNvPr id="6" name="Content Placeholder 5"/>
          <p:cNvSpPr>
            <a:spLocks noGrp="1"/>
          </p:cNvSpPr>
          <p:nvPr>
            <p:ph sz="half"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2. Which carrier does Tello use?</a:t>
            </a:r>
          </a:p>
          <a:p>
            <a:pPr marL="0" indent="0">
              <a:buNone/>
            </a:pPr>
            <a:r>
              <a:rPr lang="en-US" dirty="0">
                <a:solidFill>
                  <a:schemeClr val="bg1"/>
                </a:solidFill>
                <a:latin typeface="Times New Roman" panose="02020603050405020304" pitchFamily="18" charset="0"/>
                <a:cs typeface="Times New Roman" panose="02020603050405020304" pitchFamily="18" charset="0"/>
              </a:rPr>
              <a:t>     a) Verizon</a:t>
            </a:r>
          </a:p>
          <a:p>
            <a:pPr marL="0" indent="0">
              <a:buNone/>
            </a:pPr>
            <a:r>
              <a:rPr lang="en-US" dirty="0">
                <a:solidFill>
                  <a:schemeClr val="bg1"/>
                </a:solidFill>
                <a:latin typeface="Times New Roman" panose="02020603050405020304" pitchFamily="18" charset="0"/>
                <a:cs typeface="Times New Roman" panose="02020603050405020304" pitchFamily="18" charset="0"/>
              </a:rPr>
              <a:t>     b) AT &amp; T</a:t>
            </a:r>
          </a:p>
          <a:p>
            <a:pPr marL="0" indent="0">
              <a:buNone/>
            </a:pPr>
            <a:r>
              <a:rPr lang="en-US" sz="1800" dirty="0">
                <a:solidFill>
                  <a:schemeClr val="bg1"/>
                </a:solidFill>
                <a:latin typeface="Times New Roman" panose="02020603050405020304" pitchFamily="18" charset="0"/>
                <a:cs typeface="Times New Roman" panose="02020603050405020304" pitchFamily="18" charset="0"/>
              </a:rPr>
              <a:t>     </a:t>
            </a:r>
            <a:r>
              <a:rPr lang="en-US" sz="1800" b="1" dirty="0">
                <a:solidFill>
                  <a:schemeClr val="bg1"/>
                </a:solidFill>
                <a:latin typeface="Times New Roman" panose="02020603050405020304" pitchFamily="18" charset="0"/>
                <a:cs typeface="Times New Roman" panose="02020603050405020304" pitchFamily="18" charset="0"/>
              </a:rPr>
              <a:t>c)T-Mobile</a:t>
            </a:r>
          </a:p>
          <a:p>
            <a:pPr marL="0" indent="0">
              <a:buNone/>
            </a:pPr>
            <a:r>
              <a:rPr lang="en-US" dirty="0">
                <a:solidFill>
                  <a:schemeClr val="bg1"/>
                </a:solidFill>
                <a:latin typeface="Times New Roman" panose="02020603050405020304" pitchFamily="18" charset="0"/>
                <a:cs typeface="Times New Roman" panose="02020603050405020304" pitchFamily="18" charset="0"/>
              </a:rPr>
              <a:t>     d)Spectrum</a:t>
            </a:r>
          </a:p>
          <a:p>
            <a:pPr marL="0" indent="0">
              <a:buNone/>
            </a:pPr>
            <a:endParaRPr lang="en-US" dirty="0">
              <a:solidFill>
                <a:schemeClr val="bg1"/>
              </a:solidFill>
            </a:endParaRPr>
          </a:p>
        </p:txBody>
      </p:sp>
    </p:spTree>
    <p:extLst>
      <p:ext uri="{BB962C8B-B14F-4D97-AF65-F5344CB8AC3E}">
        <p14:creationId xmlns:p14="http://schemas.microsoft.com/office/powerpoint/2010/main" val="4266329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bg1"/>
                </a:solidFill>
              </a:rPr>
              <a:t>MCQs</a:t>
            </a:r>
          </a:p>
        </p:txBody>
      </p:sp>
      <p:sp>
        <p:nvSpPr>
          <p:cNvPr id="5" name="Content Placeholder 4"/>
          <p:cNvSpPr>
            <a:spLocks noGrp="1"/>
          </p:cNvSpPr>
          <p:nvPr>
            <p:ph sz="quarter" idx="10"/>
          </p:nvPr>
        </p:nvSpPr>
        <p:spPr/>
        <p:txBody>
          <a:bodyPr/>
          <a:lstStyle/>
          <a:p>
            <a:endParaRPr lang="en-US"/>
          </a:p>
        </p:txBody>
      </p:sp>
      <p:sp>
        <p:nvSpPr>
          <p:cNvPr id="6" name="Content Placeholder 5"/>
          <p:cNvSpPr>
            <a:spLocks noGrp="1"/>
          </p:cNvSpPr>
          <p:nvPr>
            <p:ph sz="half"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3. Who is Tello owned by?</a:t>
            </a:r>
          </a:p>
          <a:p>
            <a:pPr marL="0" indent="0">
              <a:buNone/>
            </a:pPr>
            <a:r>
              <a:rPr lang="en-US" dirty="0">
                <a:solidFill>
                  <a:schemeClr val="bg1"/>
                </a:solidFill>
                <a:latin typeface="Times New Roman" panose="02020603050405020304" pitchFamily="18" charset="0"/>
                <a:cs typeface="Times New Roman" panose="02020603050405020304" pitchFamily="18" charset="0"/>
              </a:rPr>
              <a:t>     a) Keep Calling</a:t>
            </a:r>
          </a:p>
          <a:p>
            <a:pPr marL="0" indent="0">
              <a:buNone/>
            </a:pPr>
            <a:r>
              <a:rPr lang="en-US" dirty="0">
                <a:solidFill>
                  <a:schemeClr val="bg1"/>
                </a:solidFill>
                <a:latin typeface="Times New Roman" panose="02020603050405020304" pitchFamily="18" charset="0"/>
                <a:cs typeface="Times New Roman" panose="02020603050405020304" pitchFamily="18" charset="0"/>
              </a:rPr>
              <a:t>     b) Sprint</a:t>
            </a:r>
          </a:p>
          <a:p>
            <a:pPr marL="0" indent="0">
              <a:buNone/>
            </a:pPr>
            <a:r>
              <a:rPr lang="en-US" dirty="0">
                <a:solidFill>
                  <a:schemeClr val="bg1"/>
                </a:solidFill>
                <a:latin typeface="Times New Roman" panose="02020603050405020304" pitchFamily="18" charset="0"/>
                <a:cs typeface="Times New Roman" panose="02020603050405020304" pitchFamily="18" charset="0"/>
              </a:rPr>
              <a:t>     c)T-Mobile</a:t>
            </a:r>
          </a:p>
          <a:p>
            <a:pPr marL="0" indent="0">
              <a:buNone/>
            </a:pPr>
            <a:r>
              <a:rPr lang="en-US" dirty="0">
                <a:solidFill>
                  <a:schemeClr val="bg1"/>
                </a:solidFill>
                <a:latin typeface="Times New Roman" panose="02020603050405020304" pitchFamily="18" charset="0"/>
                <a:cs typeface="Times New Roman" panose="02020603050405020304" pitchFamily="18" charset="0"/>
              </a:rPr>
              <a:t>     d)Spectrum</a:t>
            </a:r>
          </a:p>
          <a:p>
            <a:pPr marL="0" indent="0">
              <a:buNone/>
            </a:pPr>
            <a:endParaRPr lang="en-US" dirty="0">
              <a:solidFill>
                <a:schemeClr val="bg1"/>
              </a:solidFill>
            </a:endParaRPr>
          </a:p>
        </p:txBody>
      </p:sp>
    </p:spTree>
    <p:extLst>
      <p:ext uri="{BB962C8B-B14F-4D97-AF65-F5344CB8AC3E}">
        <p14:creationId xmlns:p14="http://schemas.microsoft.com/office/powerpoint/2010/main" val="353891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bg1"/>
                </a:solidFill>
              </a:rPr>
              <a:t>MCQs</a:t>
            </a:r>
          </a:p>
        </p:txBody>
      </p:sp>
      <p:sp>
        <p:nvSpPr>
          <p:cNvPr id="5" name="Content Placeholder 4"/>
          <p:cNvSpPr>
            <a:spLocks noGrp="1"/>
          </p:cNvSpPr>
          <p:nvPr>
            <p:ph sz="quarter" idx="10"/>
          </p:nvPr>
        </p:nvSpPr>
        <p:spPr/>
        <p:txBody>
          <a:bodyPr/>
          <a:lstStyle/>
          <a:p>
            <a:endParaRPr lang="en-US"/>
          </a:p>
        </p:txBody>
      </p:sp>
      <p:sp>
        <p:nvSpPr>
          <p:cNvPr id="6" name="Content Placeholder 5"/>
          <p:cNvSpPr>
            <a:spLocks noGrp="1"/>
          </p:cNvSpPr>
          <p:nvPr>
            <p:ph sz="half"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3. Who is Tello owned by?</a:t>
            </a:r>
          </a:p>
          <a:p>
            <a:pPr marL="0" indent="0">
              <a:buNone/>
            </a:pPr>
            <a:r>
              <a:rPr lang="en-US" sz="1800" b="1" dirty="0">
                <a:solidFill>
                  <a:schemeClr val="bg1"/>
                </a:solidFill>
                <a:latin typeface="Times New Roman" panose="02020603050405020304" pitchFamily="18" charset="0"/>
                <a:cs typeface="Times New Roman" panose="02020603050405020304" pitchFamily="18" charset="0"/>
              </a:rPr>
              <a:t>     a) Keep Calling</a:t>
            </a:r>
          </a:p>
          <a:p>
            <a:pPr marL="0" indent="0">
              <a:buNone/>
            </a:pPr>
            <a:r>
              <a:rPr lang="en-US" dirty="0">
                <a:solidFill>
                  <a:schemeClr val="bg1"/>
                </a:solidFill>
                <a:latin typeface="Times New Roman" panose="02020603050405020304" pitchFamily="18" charset="0"/>
                <a:cs typeface="Times New Roman" panose="02020603050405020304" pitchFamily="18" charset="0"/>
              </a:rPr>
              <a:t>     b) Sprint</a:t>
            </a:r>
          </a:p>
          <a:p>
            <a:pPr marL="0" indent="0">
              <a:buNone/>
            </a:pPr>
            <a:r>
              <a:rPr lang="en-US" dirty="0">
                <a:solidFill>
                  <a:schemeClr val="bg1"/>
                </a:solidFill>
                <a:latin typeface="Times New Roman" panose="02020603050405020304" pitchFamily="18" charset="0"/>
                <a:cs typeface="Times New Roman" panose="02020603050405020304" pitchFamily="18" charset="0"/>
              </a:rPr>
              <a:t>     c)T-Mobile</a:t>
            </a:r>
          </a:p>
          <a:p>
            <a:pPr marL="0" indent="0">
              <a:buNone/>
            </a:pPr>
            <a:r>
              <a:rPr lang="en-US" dirty="0">
                <a:solidFill>
                  <a:schemeClr val="bg1"/>
                </a:solidFill>
                <a:latin typeface="Times New Roman" panose="02020603050405020304" pitchFamily="18" charset="0"/>
                <a:cs typeface="Times New Roman" panose="02020603050405020304" pitchFamily="18" charset="0"/>
              </a:rPr>
              <a:t>     d)Spectrum</a:t>
            </a:r>
          </a:p>
          <a:p>
            <a:pPr marL="0" indent="0">
              <a:buNone/>
            </a:pPr>
            <a:endParaRPr lang="en-US" dirty="0">
              <a:solidFill>
                <a:schemeClr val="bg1"/>
              </a:solidFill>
            </a:endParaRPr>
          </a:p>
        </p:txBody>
      </p:sp>
    </p:spTree>
    <p:extLst>
      <p:ext uri="{BB962C8B-B14F-4D97-AF65-F5344CB8AC3E}">
        <p14:creationId xmlns:p14="http://schemas.microsoft.com/office/powerpoint/2010/main" val="3673328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bg1"/>
                </a:solidFill>
              </a:rPr>
              <a:t>MCQs</a:t>
            </a:r>
          </a:p>
        </p:txBody>
      </p:sp>
      <p:sp>
        <p:nvSpPr>
          <p:cNvPr id="5" name="Content Placeholder 4"/>
          <p:cNvSpPr>
            <a:spLocks noGrp="1"/>
          </p:cNvSpPr>
          <p:nvPr>
            <p:ph sz="quarter" idx="10"/>
          </p:nvPr>
        </p:nvSpPr>
        <p:spPr/>
        <p:txBody>
          <a:bodyPr/>
          <a:lstStyle/>
          <a:p>
            <a:endParaRPr lang="en-US"/>
          </a:p>
        </p:txBody>
      </p:sp>
      <p:sp>
        <p:nvSpPr>
          <p:cNvPr id="6" name="Content Placeholder 5"/>
          <p:cNvSpPr>
            <a:spLocks noGrp="1"/>
          </p:cNvSpPr>
          <p:nvPr>
            <p:ph sz="half"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4. Does Tello allows to prepare own plans?</a:t>
            </a:r>
          </a:p>
          <a:p>
            <a:pPr marL="0" indent="0">
              <a:buNone/>
            </a:pPr>
            <a:r>
              <a:rPr lang="en-US" dirty="0">
                <a:solidFill>
                  <a:schemeClr val="bg1"/>
                </a:solidFill>
                <a:latin typeface="Times New Roman" panose="02020603050405020304" pitchFamily="18" charset="0"/>
                <a:cs typeface="Times New Roman" panose="02020603050405020304" pitchFamily="18" charset="0"/>
              </a:rPr>
              <a:t>     a) Yes</a:t>
            </a:r>
          </a:p>
          <a:p>
            <a:pPr marL="0" indent="0">
              <a:buNone/>
            </a:pPr>
            <a:r>
              <a:rPr lang="en-US" dirty="0">
                <a:solidFill>
                  <a:schemeClr val="bg1"/>
                </a:solidFill>
                <a:latin typeface="Times New Roman" panose="02020603050405020304" pitchFamily="18" charset="0"/>
                <a:cs typeface="Times New Roman" panose="02020603050405020304" pitchFamily="18" charset="0"/>
              </a:rPr>
              <a:t>     b) No</a:t>
            </a:r>
          </a:p>
          <a:p>
            <a:pPr marL="0" indent="0">
              <a:buNone/>
            </a:pPr>
            <a:r>
              <a:rPr lang="en-US"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p:spTree>
    <p:extLst>
      <p:ext uri="{BB962C8B-B14F-4D97-AF65-F5344CB8AC3E}">
        <p14:creationId xmlns:p14="http://schemas.microsoft.com/office/powerpoint/2010/main" val="671778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bg1"/>
                </a:solidFill>
              </a:rPr>
              <a:t>MCQs</a:t>
            </a:r>
          </a:p>
        </p:txBody>
      </p:sp>
      <p:sp>
        <p:nvSpPr>
          <p:cNvPr id="5" name="Content Placeholder 4"/>
          <p:cNvSpPr>
            <a:spLocks noGrp="1"/>
          </p:cNvSpPr>
          <p:nvPr>
            <p:ph sz="quarter" idx="10"/>
          </p:nvPr>
        </p:nvSpPr>
        <p:spPr/>
        <p:txBody>
          <a:bodyPr/>
          <a:lstStyle/>
          <a:p>
            <a:endParaRPr lang="en-US"/>
          </a:p>
        </p:txBody>
      </p:sp>
      <p:sp>
        <p:nvSpPr>
          <p:cNvPr id="6" name="Content Placeholder 5"/>
          <p:cNvSpPr>
            <a:spLocks noGrp="1"/>
          </p:cNvSpPr>
          <p:nvPr>
            <p:ph sz="half"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4. Does Tello allows to prepare own plans?</a:t>
            </a:r>
          </a:p>
          <a:p>
            <a:pPr marL="0" indent="0">
              <a:buNone/>
            </a:pPr>
            <a:r>
              <a:rPr lang="en-US" sz="1800" b="1" dirty="0">
                <a:solidFill>
                  <a:schemeClr val="bg1"/>
                </a:solidFill>
                <a:latin typeface="Times New Roman" panose="02020603050405020304" pitchFamily="18" charset="0"/>
                <a:cs typeface="Times New Roman" panose="02020603050405020304" pitchFamily="18" charset="0"/>
              </a:rPr>
              <a:t>     a) Yes</a:t>
            </a:r>
          </a:p>
          <a:p>
            <a:pPr marL="0" indent="0">
              <a:buNone/>
            </a:pPr>
            <a:r>
              <a:rPr lang="en-US" dirty="0">
                <a:solidFill>
                  <a:schemeClr val="bg1"/>
                </a:solidFill>
                <a:latin typeface="Times New Roman" panose="02020603050405020304" pitchFamily="18" charset="0"/>
                <a:cs typeface="Times New Roman" panose="02020603050405020304" pitchFamily="18" charset="0"/>
              </a:rPr>
              <a:t>     b) No</a:t>
            </a:r>
          </a:p>
          <a:p>
            <a:pPr marL="0" indent="0">
              <a:buNone/>
            </a:pPr>
            <a:r>
              <a:rPr lang="en-US"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p:spTree>
    <p:extLst>
      <p:ext uri="{BB962C8B-B14F-4D97-AF65-F5344CB8AC3E}">
        <p14:creationId xmlns:p14="http://schemas.microsoft.com/office/powerpoint/2010/main" val="253605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bg1"/>
                </a:solidFill>
              </a:rPr>
              <a:t>MCQs</a:t>
            </a:r>
          </a:p>
        </p:txBody>
      </p:sp>
      <p:sp>
        <p:nvSpPr>
          <p:cNvPr id="5" name="Content Placeholder 4"/>
          <p:cNvSpPr>
            <a:spLocks noGrp="1"/>
          </p:cNvSpPr>
          <p:nvPr>
            <p:ph sz="quarter" idx="10"/>
          </p:nvPr>
        </p:nvSpPr>
        <p:spPr/>
        <p:txBody>
          <a:bodyPr/>
          <a:lstStyle/>
          <a:p>
            <a:endParaRPr lang="en-US"/>
          </a:p>
        </p:txBody>
      </p:sp>
      <p:sp>
        <p:nvSpPr>
          <p:cNvPr id="6" name="Content Placeholder 5"/>
          <p:cNvSpPr>
            <a:spLocks noGrp="1"/>
          </p:cNvSpPr>
          <p:nvPr>
            <p:ph sz="half"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5. Are there taxes and fees in Tello?</a:t>
            </a:r>
          </a:p>
          <a:p>
            <a:pPr marL="0" indent="0">
              <a:buNone/>
            </a:pPr>
            <a:r>
              <a:rPr lang="en-US" dirty="0">
                <a:solidFill>
                  <a:schemeClr val="bg1"/>
                </a:solidFill>
                <a:latin typeface="Times New Roman" panose="02020603050405020304" pitchFamily="18" charset="0"/>
                <a:cs typeface="Times New Roman" panose="02020603050405020304" pitchFamily="18" charset="0"/>
              </a:rPr>
              <a:t>     a) Yes</a:t>
            </a:r>
          </a:p>
          <a:p>
            <a:pPr marL="0" indent="0">
              <a:buNone/>
            </a:pPr>
            <a:r>
              <a:rPr lang="en-US" dirty="0">
                <a:solidFill>
                  <a:schemeClr val="bg1"/>
                </a:solidFill>
                <a:latin typeface="Times New Roman" panose="02020603050405020304" pitchFamily="18" charset="0"/>
                <a:cs typeface="Times New Roman" panose="02020603050405020304" pitchFamily="18" charset="0"/>
              </a:rPr>
              <a:t>     b) No</a:t>
            </a:r>
          </a:p>
          <a:p>
            <a:pPr marL="0" indent="0">
              <a:buNone/>
            </a:pPr>
            <a:r>
              <a:rPr lang="en-US"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p:spTree>
    <p:extLst>
      <p:ext uri="{BB962C8B-B14F-4D97-AF65-F5344CB8AC3E}">
        <p14:creationId xmlns:p14="http://schemas.microsoft.com/office/powerpoint/2010/main" val="1010986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bg1"/>
                </a:solidFill>
              </a:rPr>
              <a:t>MCQs</a:t>
            </a:r>
          </a:p>
        </p:txBody>
      </p:sp>
      <p:sp>
        <p:nvSpPr>
          <p:cNvPr id="5" name="Content Placeholder 4"/>
          <p:cNvSpPr>
            <a:spLocks noGrp="1"/>
          </p:cNvSpPr>
          <p:nvPr>
            <p:ph sz="quarter" idx="10"/>
          </p:nvPr>
        </p:nvSpPr>
        <p:spPr/>
        <p:txBody>
          <a:bodyPr/>
          <a:lstStyle/>
          <a:p>
            <a:endParaRPr lang="en-US"/>
          </a:p>
        </p:txBody>
      </p:sp>
      <p:sp>
        <p:nvSpPr>
          <p:cNvPr id="6" name="Content Placeholder 5"/>
          <p:cNvSpPr>
            <a:spLocks noGrp="1"/>
          </p:cNvSpPr>
          <p:nvPr>
            <p:ph sz="half"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5. Are there taxes and fees in Tello?</a:t>
            </a:r>
          </a:p>
          <a:p>
            <a:pPr marL="0" indent="0">
              <a:buNone/>
            </a:pPr>
            <a:r>
              <a:rPr lang="en-US" dirty="0">
                <a:solidFill>
                  <a:schemeClr val="bg1"/>
                </a:solidFill>
                <a:latin typeface="Times New Roman" panose="02020603050405020304" pitchFamily="18" charset="0"/>
                <a:cs typeface="Times New Roman" panose="02020603050405020304" pitchFamily="18" charset="0"/>
              </a:rPr>
              <a:t>     a) Yes</a:t>
            </a:r>
          </a:p>
          <a:p>
            <a:pPr marL="0" indent="0">
              <a:buNone/>
            </a:pPr>
            <a:r>
              <a:rPr lang="en-US" sz="1800" b="1" dirty="0">
                <a:solidFill>
                  <a:schemeClr val="bg1"/>
                </a:solidFill>
                <a:latin typeface="Times New Roman" panose="02020603050405020304" pitchFamily="18" charset="0"/>
                <a:cs typeface="Times New Roman" panose="02020603050405020304" pitchFamily="18" charset="0"/>
              </a:rPr>
              <a:t>     b) No</a:t>
            </a:r>
          </a:p>
          <a:p>
            <a:pPr marL="0" indent="0">
              <a:buNone/>
            </a:pPr>
            <a:r>
              <a:rPr lang="en-US"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endParaRPr>
          </a:p>
        </p:txBody>
      </p:sp>
    </p:spTree>
    <p:extLst>
      <p:ext uri="{BB962C8B-B14F-4D97-AF65-F5344CB8AC3E}">
        <p14:creationId xmlns:p14="http://schemas.microsoft.com/office/powerpoint/2010/main" val="115040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DC5C-D29A-289C-B731-629DE8D995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B97778-E3C1-71B9-FD86-59441C8D4862}"/>
              </a:ext>
            </a:extLst>
          </p:cNvPr>
          <p:cNvSpPr>
            <a:spLocks noGrp="1"/>
          </p:cNvSpPr>
          <p:nvPr>
            <p:ph sz="quarter" idx="10"/>
          </p:nvPr>
        </p:nvSpPr>
        <p:spPr/>
        <p:txBody>
          <a:bodyPr/>
          <a:lstStyle/>
          <a:p>
            <a:endParaRPr lang="en-US"/>
          </a:p>
        </p:txBody>
      </p:sp>
      <p:pic>
        <p:nvPicPr>
          <p:cNvPr id="7" name="Content Placeholder 6">
            <a:extLst>
              <a:ext uri="{FF2B5EF4-FFF2-40B4-BE49-F238E27FC236}">
                <a16:creationId xmlns:a16="http://schemas.microsoft.com/office/drawing/2014/main" id="{46F70526-E148-A057-CEE7-AB67127D5A90}"/>
              </a:ext>
            </a:extLst>
          </p:cNvPr>
          <p:cNvPicPr>
            <a:picLocks noGrp="1" noChangeAspect="1"/>
          </p:cNvPicPr>
          <p:nvPr>
            <p:ph sz="half" idx="1"/>
          </p:nvPr>
        </p:nvPicPr>
        <p:blipFill>
          <a:blip r:embed="rId2"/>
          <a:stretch>
            <a:fillRect/>
          </a:stretch>
        </p:blipFill>
        <p:spPr>
          <a:xfrm>
            <a:off x="1673167" y="238999"/>
            <a:ext cx="5797665" cy="4225704"/>
          </a:xfrm>
        </p:spPr>
      </p:pic>
    </p:spTree>
    <p:extLst>
      <p:ext uri="{BB962C8B-B14F-4D97-AF65-F5344CB8AC3E}">
        <p14:creationId xmlns:p14="http://schemas.microsoft.com/office/powerpoint/2010/main" val="2499178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Introduction</a:t>
            </a:r>
          </a:p>
        </p:txBody>
      </p:sp>
      <p:sp>
        <p:nvSpPr>
          <p:cNvPr id="3" name="Content Placeholder 2"/>
          <p:cNvSpPr>
            <a:spLocks noGrp="1"/>
          </p:cNvSpPr>
          <p:nvPr>
            <p:ph sz="quarter" idx="10"/>
          </p:nvPr>
        </p:nvSpPr>
        <p:spPr/>
        <p:txBody>
          <a:bodyPr/>
          <a:lstStyle/>
          <a:p>
            <a:endParaRPr lang="en-US"/>
          </a:p>
        </p:txBody>
      </p:sp>
      <p:sp>
        <p:nvSpPr>
          <p:cNvPr id="4" name="Content Placeholder 3"/>
          <p:cNvSpPr>
            <a:spLocks noGrp="1"/>
          </p:cNvSpPr>
          <p:nvPr>
            <p:ph sz="half" idx="1"/>
          </p:nvPr>
        </p:nvSpPr>
        <p:spPr>
          <a:xfrm>
            <a:off x="457200" y="1310641"/>
            <a:ext cx="4754520" cy="3098800"/>
          </a:xfrm>
        </p:spPr>
        <p:txBody>
          <a:bodyPr>
            <a:normAutofit/>
          </a:bodyPr>
          <a:lstStyle/>
          <a:p>
            <a:pPr algn="just"/>
            <a:r>
              <a:rPr lang="en-US" dirty="0">
                <a:latin typeface="Times New Roman" panose="02020603050405020304" pitchFamily="18" charset="0"/>
                <a:cs typeface="Times New Roman" panose="02020603050405020304" pitchFamily="18" charset="0"/>
              </a:rPr>
              <a:t>Have anyone heard of plan as low as 5$ a month. Surprised!!!!!!! Yes that’s where Tello comes to light.</a:t>
            </a:r>
          </a:p>
          <a:p>
            <a:pPr algn="just"/>
            <a:r>
              <a:rPr lang="en-US" b="0" i="0" dirty="0">
                <a:effectLst/>
                <a:latin typeface="Times New Roman" panose="02020603050405020304" pitchFamily="18" charset="0"/>
                <a:cs typeface="Times New Roman" panose="02020603050405020304" pitchFamily="18" charset="0"/>
              </a:rPr>
              <a:t>Tello is an online-only carrier that doesn’t operate any physical stores or even the actual cellular network it uses.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For cheap cell phone bills, Tello Mobile is definitely one of the top choices on the prepaid market right now.</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4342901" y="3969639"/>
              <a:ext cx="22680" cy="241920"/>
            </p14:xfrm>
          </p:contentPart>
        </mc:Choice>
        <mc:Fallback xmlns="">
          <p:pic>
            <p:nvPicPr>
              <p:cNvPr id="8" name="Ink 7"/>
            </p:nvPicPr>
            <p:blipFill>
              <a:blip r:embed="rId3"/>
            </p:blipFill>
            <p:spPr>
              <a:xfrm>
                <a:off x="4342901" y="3969639"/>
                <a:ext cx="22680" cy="24192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5412821" y="2986479"/>
              <a:ext cx="360" cy="360"/>
            </p14:xfrm>
          </p:contentPart>
        </mc:Choice>
        <mc:Fallback xmlns="">
          <p:pic>
            <p:nvPicPr>
              <p:cNvPr id="11" name="Ink 10"/>
            </p:nvPicPr>
            <p:blipFill>
              <a:blip r:embed="rId5"/>
            </p:blipFill>
            <p:spPr>
              <a:xfrm>
                <a:off x="5412821" y="2986479"/>
                <a:ext cx="360" cy="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5139581" y="434799"/>
              <a:ext cx="360" cy="360"/>
            </p14:xfrm>
          </p:contentPart>
        </mc:Choice>
        <mc:Fallback xmlns="">
          <p:pic>
            <p:nvPicPr>
              <p:cNvPr id="12" name="Ink 11"/>
            </p:nvPicPr>
            <p:blipFill>
              <a:blip r:embed="rId7"/>
            </p:blipFill>
            <p:spPr>
              <a:xfrm>
                <a:off x="5139581" y="434799"/>
                <a:ext cx="360" cy="3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4697141" y="560079"/>
              <a:ext cx="360" cy="360"/>
            </p14:xfrm>
          </p:contentPart>
        </mc:Choice>
        <mc:Fallback xmlns="">
          <p:pic>
            <p:nvPicPr>
              <p:cNvPr id="13" name="Ink 12"/>
            </p:nvPicPr>
            <p:blipFill>
              <a:blip r:embed="rId7"/>
            </p:blipFill>
            <p:spPr>
              <a:xfrm>
                <a:off x="4697141" y="560079"/>
                <a:ext cx="360" cy="36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5007476" y="578396"/>
              <a:ext cx="360" cy="360"/>
            </p14:xfrm>
          </p:contentPart>
        </mc:Choice>
        <mc:Fallback xmlns="">
          <p:pic>
            <p:nvPicPr>
              <p:cNvPr id="15" name="Ink 14"/>
            </p:nvPicPr>
            <p:blipFill>
              <a:blip r:embed="rId10"/>
            </p:blipFill>
            <p:spPr>
              <a:xfrm>
                <a:off x="5007476" y="578396"/>
                <a:ext cx="360" cy="360"/>
              </a:xfrm>
              <a:prstGeom prst="rect"/>
            </p:spPr>
          </p:pic>
        </mc:Fallback>
      </mc:AlternateContent>
      <p:pic>
        <p:nvPicPr>
          <p:cNvPr id="7" name="Picture 6">
            <a:extLst>
              <a:ext uri="{FF2B5EF4-FFF2-40B4-BE49-F238E27FC236}">
                <a16:creationId xmlns:a16="http://schemas.microsoft.com/office/drawing/2014/main" id="{51AD81E9-0ED2-C980-DDC8-9EB17B7CD5D6}"/>
              </a:ext>
            </a:extLst>
          </p:cNvPr>
          <p:cNvPicPr>
            <a:picLocks noChangeAspect="1"/>
          </p:cNvPicPr>
          <p:nvPr/>
        </p:nvPicPr>
        <p:blipFill>
          <a:blip r:embed="rId11"/>
          <a:stretch>
            <a:fillRect/>
          </a:stretch>
        </p:blipFill>
        <p:spPr>
          <a:xfrm>
            <a:off x="5135974" y="747254"/>
            <a:ext cx="3961447" cy="39614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Background</a:t>
            </a:r>
          </a:p>
        </p:txBody>
      </p:sp>
      <p:sp>
        <p:nvSpPr>
          <p:cNvPr id="3" name="Content Placeholder 2"/>
          <p:cNvSpPr>
            <a:spLocks noGrp="1"/>
          </p:cNvSpPr>
          <p:nvPr>
            <p:ph sz="quarter" idx="10"/>
          </p:nvPr>
        </p:nvSpPr>
        <p:spPr/>
        <p:txBody>
          <a:bodyPr/>
          <a:lstStyle/>
          <a:p>
            <a:endParaRPr lang="en-US" dirty="0"/>
          </a:p>
        </p:txBody>
      </p:sp>
      <p:sp>
        <p:nvSpPr>
          <p:cNvPr id="4" name="Content Placeholder 3"/>
          <p:cNvSpPr>
            <a:spLocks noGrp="1"/>
          </p:cNvSpPr>
          <p:nvPr>
            <p:ph sz="half" idx="1"/>
          </p:nvPr>
        </p:nvSpPr>
        <p:spPr/>
        <p:txBody>
          <a:bodyPr/>
          <a:lstStyle/>
          <a:p>
            <a:r>
              <a:rPr lang="en-US" dirty="0"/>
              <a:t>Tello Mobile is a Mobile Virtual Network Operator (MVNO) founded in 2016 that uses the T-Mobile network to provide talk, text, and data to its customers.</a:t>
            </a:r>
          </a:p>
          <a:p>
            <a:r>
              <a:rPr lang="en-US" dirty="0"/>
              <a:t>Founder: Florin </a:t>
            </a:r>
            <a:r>
              <a:rPr lang="en-US" dirty="0" err="1"/>
              <a:t>miron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Parent Company</a:t>
            </a:r>
          </a:p>
        </p:txBody>
      </p:sp>
      <p:sp>
        <p:nvSpPr>
          <p:cNvPr id="3" name="Content Placeholder 2"/>
          <p:cNvSpPr>
            <a:spLocks noGrp="1"/>
          </p:cNvSpPr>
          <p:nvPr>
            <p:ph sz="quarter" idx="10"/>
          </p:nvPr>
        </p:nvSpPr>
        <p:spPr/>
        <p:txBody>
          <a:bodyPr/>
          <a:lstStyle/>
          <a:p>
            <a:endParaRPr lang="en-US"/>
          </a:p>
        </p:txBody>
      </p:sp>
      <p:sp>
        <p:nvSpPr>
          <p:cNvPr id="4" name="Content Placeholder 3"/>
          <p:cNvSpPr>
            <a:spLocks noGrp="1"/>
          </p:cNvSpPr>
          <p:nvPr>
            <p:ph sz="half" idx="1"/>
          </p:nvPr>
        </p:nvSpPr>
        <p:spPr>
          <a:xfrm>
            <a:off x="621506" y="1207135"/>
            <a:ext cx="6500813" cy="3098800"/>
          </a:xfrm>
        </p:spPr>
        <p:txBody>
          <a:bodyPr/>
          <a:lstStyle/>
          <a:p>
            <a:r>
              <a:rPr lang="en-US" dirty="0"/>
              <a:t>Tello Mobile moved current customers to the T-Mobile (GSM) network while continuing to support handsets running on the Sprint (CDMA) network.</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Features of Tello</a:t>
            </a:r>
          </a:p>
        </p:txBody>
      </p:sp>
      <p:sp>
        <p:nvSpPr>
          <p:cNvPr id="3" name="Content Placeholder 2"/>
          <p:cNvSpPr>
            <a:spLocks noGrp="1"/>
          </p:cNvSpPr>
          <p:nvPr>
            <p:ph sz="quarter" idx="10"/>
          </p:nvPr>
        </p:nvSpPr>
        <p:spPr/>
        <p:txBody>
          <a:bodyPr/>
          <a:lstStyle/>
          <a:p>
            <a:endParaRPr lang="en-US"/>
          </a:p>
        </p:txBody>
      </p:sp>
      <p:sp>
        <p:nvSpPr>
          <p:cNvPr id="4" name="Content Placeholder 3"/>
          <p:cNvSpPr>
            <a:spLocks noGrp="1"/>
          </p:cNvSpPr>
          <p:nvPr>
            <p:ph sz="half" idx="1"/>
          </p:nvPr>
        </p:nvSpPr>
        <p:spPr/>
        <p:txBody>
          <a:bodyPr/>
          <a:lstStyle/>
          <a:p>
            <a:r>
              <a:rPr lang="en-US" dirty="0"/>
              <a:t>Plans and Pricing</a:t>
            </a:r>
          </a:p>
          <a:p>
            <a:r>
              <a:rPr lang="en-US" dirty="0"/>
              <a:t>Activation Process</a:t>
            </a:r>
          </a:p>
          <a:p>
            <a:r>
              <a:rPr lang="en-US" dirty="0"/>
              <a:t>Call and Text Performance </a:t>
            </a:r>
          </a:p>
          <a:p>
            <a:r>
              <a:rPr lang="en-US" dirty="0"/>
              <a:t>Data Speed </a:t>
            </a:r>
          </a:p>
          <a:p>
            <a:r>
              <a:rPr lang="en-US" dirty="0"/>
              <a:t>Customer Service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4229100" y="238999"/>
            <a:ext cx="4716780" cy="1605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Rounded Corners 4"/>
          <p:cNvSpPr/>
          <p:nvPr/>
        </p:nvSpPr>
        <p:spPr>
          <a:xfrm>
            <a:off x="769620" y="1310641"/>
            <a:ext cx="2819400" cy="338456"/>
          </a:xfrm>
          <a:prstGeom prst="roundRect">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dirty="0"/>
              <a:t>Features of Tello</a:t>
            </a:r>
          </a:p>
        </p:txBody>
      </p:sp>
      <p:sp>
        <p:nvSpPr>
          <p:cNvPr id="3" name="Content Placeholder 2"/>
          <p:cNvSpPr>
            <a:spLocks noGrp="1"/>
          </p:cNvSpPr>
          <p:nvPr>
            <p:ph sz="quarter" idx="10"/>
          </p:nvPr>
        </p:nvSpPr>
        <p:spPr/>
        <p:txBody>
          <a:bodyPr/>
          <a:lstStyle/>
          <a:p>
            <a:endParaRPr lang="en-US"/>
          </a:p>
        </p:txBody>
      </p:sp>
      <p:sp>
        <p:nvSpPr>
          <p:cNvPr id="4" name="Content Placeholder 3"/>
          <p:cNvSpPr>
            <a:spLocks noGrp="1"/>
          </p:cNvSpPr>
          <p:nvPr>
            <p:ph sz="half" idx="1"/>
          </p:nvPr>
        </p:nvSpPr>
        <p:spPr>
          <a:noFill/>
        </p:spPr>
        <p:txBody>
          <a:bodyPr/>
          <a:lstStyle/>
          <a:p>
            <a:r>
              <a:rPr lang="en-US" sz="1800" b="1" dirty="0">
                <a:solidFill>
                  <a:schemeClr val="tx1">
                    <a:lumMod val="95000"/>
                    <a:lumOff val="5000"/>
                  </a:schemeClr>
                </a:solidFill>
              </a:rPr>
              <a:t>Plans and Pricing</a:t>
            </a:r>
          </a:p>
          <a:p>
            <a:r>
              <a:rPr lang="en-US" dirty="0"/>
              <a:t>Activation Process</a:t>
            </a:r>
          </a:p>
          <a:p>
            <a:r>
              <a:rPr lang="en-US" dirty="0"/>
              <a:t>Call and Text Performance </a:t>
            </a:r>
          </a:p>
          <a:p>
            <a:r>
              <a:rPr lang="en-US" dirty="0"/>
              <a:t>Data Speed </a:t>
            </a:r>
          </a:p>
          <a:p>
            <a:r>
              <a:rPr lang="en-US" dirty="0"/>
              <a:t>Customer Service</a:t>
            </a:r>
          </a:p>
        </p:txBody>
      </p:sp>
      <p:sp>
        <p:nvSpPr>
          <p:cNvPr id="8" name="TextBox 7"/>
          <p:cNvSpPr txBox="1"/>
          <p:nvPr/>
        </p:nvSpPr>
        <p:spPr>
          <a:xfrm>
            <a:off x="4290060" y="367832"/>
            <a:ext cx="4594860" cy="1815882"/>
          </a:xfrm>
          <a:prstGeom prst="rect">
            <a:avLst/>
          </a:prstGeom>
          <a:noFill/>
        </p:spPr>
        <p:txBody>
          <a:bodyPr wrap="square" rtlCol="0">
            <a:spAutoFit/>
          </a:bodyPr>
          <a:lstStyle/>
          <a:p>
            <a:r>
              <a:rPr lang="en-US" sz="1600" b="0" i="0" dirty="0">
                <a:solidFill>
                  <a:schemeClr val="bg1"/>
                </a:solidFill>
                <a:effectLst/>
                <a:latin typeface="Times New Roman" panose="02020603050405020304" pitchFamily="18" charset="0"/>
                <a:cs typeface="Times New Roman" panose="02020603050405020304" pitchFamily="18" charset="0"/>
              </a:rPr>
              <a:t>Tello Mobile offers four ready-made plans including the cheapest overall monthly plan.</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Economy</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Value</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Smart</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Data </a:t>
            </a:r>
          </a:p>
          <a:p>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C0D0BA5-3337-E960-5D77-2F2310CDD0E9}"/>
              </a:ext>
            </a:extLst>
          </p:cNvPr>
          <p:cNvPicPr>
            <a:picLocks noChangeAspect="1"/>
          </p:cNvPicPr>
          <p:nvPr/>
        </p:nvPicPr>
        <p:blipFill>
          <a:blip r:embed="rId2"/>
          <a:stretch>
            <a:fillRect/>
          </a:stretch>
        </p:blipFill>
        <p:spPr>
          <a:xfrm>
            <a:off x="4393405" y="1913308"/>
            <a:ext cx="4750595" cy="32037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1000"/>
                                        <p:tgtEl>
                                          <p:spTgt spid="8">
                                            <p:txEl>
                                              <p:pRg st="4" end="4"/>
                                            </p:txEl>
                                          </p:spTgt>
                                        </p:tgtEl>
                                      </p:cBhvr>
                                    </p:animEffect>
                                    <p:anim calcmode="lin" valueType="num">
                                      <p:cBhvr>
                                        <p:cTn id="2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p:cNvSpPr/>
          <p:nvPr/>
        </p:nvSpPr>
        <p:spPr>
          <a:xfrm>
            <a:off x="831017" y="1694815"/>
            <a:ext cx="2819400" cy="338456"/>
          </a:xfrm>
          <a:prstGeom prst="roundRect">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dirty="0"/>
              <a:t>Features of Tello</a:t>
            </a:r>
          </a:p>
        </p:txBody>
      </p:sp>
      <p:sp>
        <p:nvSpPr>
          <p:cNvPr id="3" name="Content Placeholder 2"/>
          <p:cNvSpPr>
            <a:spLocks noGrp="1"/>
          </p:cNvSpPr>
          <p:nvPr>
            <p:ph sz="quarter" idx="10"/>
          </p:nvPr>
        </p:nvSpPr>
        <p:spPr/>
        <p:txBody>
          <a:bodyPr/>
          <a:lstStyle/>
          <a:p>
            <a:endParaRPr lang="en-US"/>
          </a:p>
        </p:txBody>
      </p:sp>
      <p:sp>
        <p:nvSpPr>
          <p:cNvPr id="4" name="Content Placeholder 3"/>
          <p:cNvSpPr>
            <a:spLocks noGrp="1"/>
          </p:cNvSpPr>
          <p:nvPr>
            <p:ph sz="half" idx="1"/>
          </p:nvPr>
        </p:nvSpPr>
        <p:spPr>
          <a:xfrm>
            <a:off x="457200" y="1375330"/>
            <a:ext cx="8229600" cy="3098800"/>
          </a:xfrm>
          <a:noFill/>
        </p:spPr>
        <p:txBody>
          <a:bodyPr/>
          <a:lstStyle/>
          <a:p>
            <a:r>
              <a:rPr lang="en-US" dirty="0">
                <a:solidFill>
                  <a:schemeClr val="tx1">
                    <a:lumMod val="95000"/>
                    <a:lumOff val="5000"/>
                  </a:schemeClr>
                </a:solidFill>
              </a:rPr>
              <a:t>Plans and Pricing</a:t>
            </a:r>
          </a:p>
          <a:p>
            <a:r>
              <a:rPr lang="en-US" sz="1800" b="1" dirty="0"/>
              <a:t>Activation Process</a:t>
            </a:r>
          </a:p>
          <a:p>
            <a:r>
              <a:rPr lang="en-US" dirty="0"/>
              <a:t>Call and Text Performance </a:t>
            </a:r>
          </a:p>
          <a:p>
            <a:r>
              <a:rPr lang="en-US" dirty="0"/>
              <a:t>Data Speed </a:t>
            </a:r>
          </a:p>
          <a:p>
            <a:r>
              <a:rPr lang="en-US" dirty="0"/>
              <a:t>Customer Service</a:t>
            </a:r>
          </a:p>
        </p:txBody>
      </p:sp>
      <p:pic>
        <p:nvPicPr>
          <p:cNvPr id="1026" name="Picture 2" descr="Screenshot of Tello’s checkout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875" y="1375330"/>
            <a:ext cx="4986742" cy="3558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p:cNvSpPr/>
          <p:nvPr/>
        </p:nvSpPr>
        <p:spPr>
          <a:xfrm>
            <a:off x="861059" y="1882140"/>
            <a:ext cx="2941757" cy="338456"/>
          </a:xfrm>
          <a:prstGeom prst="roundRect">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19711"/>
            <a:ext cx="8229600" cy="857250"/>
          </a:xfrm>
        </p:spPr>
        <p:txBody>
          <a:bodyPr/>
          <a:lstStyle/>
          <a:p>
            <a:pPr algn="l"/>
            <a:r>
              <a:rPr lang="en-US" dirty="0"/>
              <a:t>Features of Tello</a:t>
            </a:r>
          </a:p>
        </p:txBody>
      </p:sp>
      <p:sp>
        <p:nvSpPr>
          <p:cNvPr id="3" name="Content Placeholder 2"/>
          <p:cNvSpPr>
            <a:spLocks noGrp="1"/>
          </p:cNvSpPr>
          <p:nvPr>
            <p:ph sz="quarter" idx="10"/>
          </p:nvPr>
        </p:nvSpPr>
        <p:spPr/>
        <p:txBody>
          <a:bodyPr/>
          <a:lstStyle/>
          <a:p>
            <a:endParaRPr lang="en-US"/>
          </a:p>
        </p:txBody>
      </p:sp>
      <p:sp>
        <p:nvSpPr>
          <p:cNvPr id="4" name="Content Placeholder 3"/>
          <p:cNvSpPr>
            <a:spLocks noGrp="1"/>
          </p:cNvSpPr>
          <p:nvPr>
            <p:ph sz="half" idx="1"/>
          </p:nvPr>
        </p:nvSpPr>
        <p:spPr>
          <a:xfrm>
            <a:off x="457200" y="1281432"/>
            <a:ext cx="8229600" cy="3098800"/>
          </a:xfrm>
          <a:noFill/>
        </p:spPr>
        <p:txBody>
          <a:bodyPr/>
          <a:lstStyle/>
          <a:p>
            <a:r>
              <a:rPr lang="en-US" dirty="0">
                <a:solidFill>
                  <a:schemeClr val="tx1">
                    <a:lumMod val="95000"/>
                    <a:lumOff val="5000"/>
                  </a:schemeClr>
                </a:solidFill>
              </a:rPr>
              <a:t>Plans and Pricing</a:t>
            </a:r>
          </a:p>
          <a:p>
            <a:r>
              <a:rPr lang="en-US" dirty="0"/>
              <a:t>Activation Process</a:t>
            </a:r>
          </a:p>
          <a:p>
            <a:r>
              <a:rPr lang="en-US" sz="1800" b="1" dirty="0"/>
              <a:t>Call and Text Performance </a:t>
            </a:r>
          </a:p>
          <a:p>
            <a:r>
              <a:rPr lang="en-US" dirty="0"/>
              <a:t>Data Speed </a:t>
            </a:r>
          </a:p>
          <a:p>
            <a:r>
              <a:rPr lang="en-US" dirty="0"/>
              <a:t>Customer Service</a:t>
            </a:r>
          </a:p>
        </p:txBody>
      </p:sp>
      <p:pic>
        <p:nvPicPr>
          <p:cNvPr id="2050" name="Picture 2" descr="USA map showing Tello’s network cover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221" y="1694815"/>
            <a:ext cx="5183779" cy="34378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484D99A7-2F72-8DF2-453D-58C8CC66D7A1}"/>
              </a:ext>
            </a:extLst>
          </p:cNvPr>
          <p:cNvSpPr/>
          <p:nvPr/>
        </p:nvSpPr>
        <p:spPr>
          <a:xfrm>
            <a:off x="3960220" y="528959"/>
            <a:ext cx="5183779" cy="10001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i="0" dirty="0">
                <a:solidFill>
                  <a:srgbClr val="4D4C53"/>
                </a:solidFill>
                <a:effectLst/>
                <a:latin typeface="Times New Roman" panose="02020603050405020304" pitchFamily="18" charset="0"/>
                <a:cs typeface="Times New Roman" panose="02020603050405020304" pitchFamily="18" charset="0"/>
              </a:rPr>
              <a:t>Tello Mobile runs on </a:t>
            </a:r>
            <a:r>
              <a:rPr lang="en-US" sz="1600" dirty="0">
                <a:solidFill>
                  <a:srgbClr val="4D4C53"/>
                </a:solidFill>
                <a:latin typeface="Times New Roman" panose="02020603050405020304" pitchFamily="18" charset="0"/>
                <a:cs typeface="Times New Roman" panose="02020603050405020304" pitchFamily="18" charset="0"/>
              </a:rPr>
              <a:t>T-Mobile’s network</a:t>
            </a:r>
            <a:r>
              <a:rPr lang="en-US" sz="1600" i="0" dirty="0">
                <a:solidFill>
                  <a:srgbClr val="4D4C53"/>
                </a:solidFill>
                <a:effectLst/>
                <a:latin typeface="Times New Roman" panose="02020603050405020304" pitchFamily="18" charset="0"/>
                <a:cs typeface="Times New Roman" panose="02020603050405020304" pitchFamily="18" charset="0"/>
              </a:rPr>
              <a:t> and the map below indicates coverage in many areas of the United States.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UTA Accessibl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AE8C2F9B7856C4FB1B45376C9CA1279" ma:contentTypeVersion="12" ma:contentTypeDescription="Create a new document." ma:contentTypeScope="" ma:versionID="47b510a268ab94799d39988294a018bf">
  <xsd:schema xmlns:xsd="http://www.w3.org/2001/XMLSchema" xmlns:xs="http://www.w3.org/2001/XMLSchema" xmlns:p="http://schemas.microsoft.com/office/2006/metadata/properties" xmlns:ns2="56169281-d10e-4687-8d86-e0ae9795bb4c" xmlns:ns3="d98033a5-711e-4d41-9a92-34dc22feb152" targetNamespace="http://schemas.microsoft.com/office/2006/metadata/properties" ma:root="true" ma:fieldsID="430f78a0ddeb4ad93cb2cb32c7d65c5c" ns2:_="" ns3:_="">
    <xsd:import namespace="56169281-d10e-4687-8d86-e0ae9795bb4c"/>
    <xsd:import namespace="d98033a5-711e-4d41-9a92-34dc22feb1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169281-d10e-4687-8d86-e0ae9795bb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98033a5-711e-4d41-9a92-34dc22feb15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87676A-099B-4B53-B66D-C60F83A71424}">
  <ds:schemaRefs/>
</ds:datastoreItem>
</file>

<file path=customXml/itemProps2.xml><?xml version="1.0" encoding="utf-8"?>
<ds:datastoreItem xmlns:ds="http://schemas.openxmlformats.org/officeDocument/2006/customXml" ds:itemID="{8499CAED-701D-44BF-B45E-0631AD0D07E6}">
  <ds:schemaRefs/>
</ds:datastoreItem>
</file>

<file path=customXml/itemProps3.xml><?xml version="1.0" encoding="utf-8"?>
<ds:datastoreItem xmlns:ds="http://schemas.openxmlformats.org/officeDocument/2006/customXml" ds:itemID="{DAF4F739-B76C-4907-A1E7-133652B3E27E}">
  <ds:schemaRefs/>
</ds:datastoreItem>
</file>

<file path=docProps/app.xml><?xml version="1.0" encoding="utf-8"?>
<Properties xmlns="http://schemas.openxmlformats.org/officeDocument/2006/extended-properties" xmlns:vt="http://schemas.openxmlformats.org/officeDocument/2006/docPropsVTypes">
  <Template>UTA Accessible Template</Template>
  <TotalTime>132</TotalTime>
  <Words>895</Words>
  <Application>Microsoft Office PowerPoint</Application>
  <PresentationFormat>On-screen Show (16:9)</PresentationFormat>
  <Paragraphs>148</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Arimo</vt:lpstr>
      <vt:lpstr>Calibri</vt:lpstr>
      <vt:lpstr>Helvetica</vt:lpstr>
      <vt:lpstr>Söhne</vt:lpstr>
      <vt:lpstr>Times New Roman</vt:lpstr>
      <vt:lpstr>Wingdings</vt:lpstr>
      <vt:lpstr>UTA Accessible Template</vt:lpstr>
      <vt:lpstr>Tello</vt:lpstr>
      <vt:lpstr>How many members are having problems with their phone bill? </vt:lpstr>
      <vt:lpstr>Introduction</vt:lpstr>
      <vt:lpstr>Background</vt:lpstr>
      <vt:lpstr>Parent Company</vt:lpstr>
      <vt:lpstr>Features of Tello</vt:lpstr>
      <vt:lpstr>Features of Tello</vt:lpstr>
      <vt:lpstr>Features of Tello</vt:lpstr>
      <vt:lpstr>Features of Tello</vt:lpstr>
      <vt:lpstr>Features of Tello</vt:lpstr>
      <vt:lpstr>Features of Tello</vt:lpstr>
      <vt:lpstr>How Tello is Different</vt:lpstr>
      <vt:lpstr>How Tello is Different</vt:lpstr>
      <vt:lpstr>How Tello is Different</vt:lpstr>
      <vt:lpstr>How Tello is Different</vt:lpstr>
      <vt:lpstr>Drawbacks</vt:lpstr>
      <vt:lpstr>Conclusion</vt:lpstr>
      <vt:lpstr>MCQs</vt:lpstr>
      <vt:lpstr>MCQs</vt:lpstr>
      <vt:lpstr>MCQs</vt:lpstr>
      <vt:lpstr>MCQs</vt:lpstr>
      <vt:lpstr>MCQs</vt:lpstr>
      <vt:lpstr>MCQs</vt:lpstr>
      <vt:lpstr>MCQs</vt:lpstr>
      <vt:lpstr>MCQs</vt:lpstr>
      <vt:lpstr>MCQs</vt:lpstr>
      <vt:lpstr>MCQs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Melissa J</dc:creator>
  <cp:lastModifiedBy>Keerthana Pyata</cp:lastModifiedBy>
  <cp:revision>88</cp:revision>
  <dcterms:created xsi:type="dcterms:W3CDTF">2021-08-31T19:16:00Z</dcterms:created>
  <dcterms:modified xsi:type="dcterms:W3CDTF">2023-11-17T00:02:23Z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0x0101006AE8C2F9B7856C4FB1B45376C9CA1279</vt:lpwstr>
  </property>
  <property fmtid="{D5CDD505-2E9C-101B-9397-08002B2CF9AE}" pid="3" name="ICV">
    <vt:lpwstr>FA89CD0FB05049A1A9E2D8C48AADC955_12</vt:lpwstr>
  </property>
  <property fmtid="{D5CDD505-2E9C-101B-9397-08002B2CF9AE}" pid="4" name="KSOProductBuildVer">
    <vt:lpwstr>1033-12.2.0.13266</vt:lpwstr>
  </property>
</Properties>
</file>